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3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0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5238" autoAdjust="0"/>
  </p:normalViewPr>
  <p:slideViewPr>
    <p:cSldViewPr>
      <p:cViewPr>
        <p:scale>
          <a:sx n="150" d="100"/>
          <a:sy n="150" d="100"/>
        </p:scale>
        <p:origin x="4446" y="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770" y="-6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E3D41F-7A88-4E5C-B82D-646F71CA4534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498B2DA-EAE3-46E2-8017-C2E9E2363981}">
      <dgm:prSet custT="1"/>
      <dgm:spPr>
        <a:solidFill>
          <a:srgbClr val="FF0000"/>
        </a:solidFill>
        <a:ln>
          <a:solidFill>
            <a:srgbClr val="FFFF00"/>
          </a:solidFill>
        </a:ln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8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DYREKTOR (1)</a:t>
          </a:r>
        </a:p>
      </dgm:t>
    </dgm:pt>
    <dgm:pt modelId="{AC05EBB1-AE1E-47F1-BB4B-844B6AF505E2}" type="parTrans" cxnId="{B6961CA3-C67E-4F6A-9F73-895E75988D3A}">
      <dgm:prSet/>
      <dgm:spPr/>
      <dgm:t>
        <a:bodyPr/>
        <a:lstStyle/>
        <a:p>
          <a:endParaRPr lang="pl-PL"/>
        </a:p>
      </dgm:t>
    </dgm:pt>
    <dgm:pt modelId="{E778EF4E-CC29-4487-8528-2B9E460A648A}" type="sibTrans" cxnId="{B6961CA3-C67E-4F6A-9F73-895E75988D3A}">
      <dgm:prSet/>
      <dgm:spPr/>
      <dgm:t>
        <a:bodyPr/>
        <a:lstStyle/>
        <a:p>
          <a:endParaRPr lang="pl-PL"/>
        </a:p>
      </dgm:t>
    </dgm:pt>
    <dgm:pt modelId="{64AE6936-18A6-44CE-8ED6-521A6A4B5B8C}" type="asst">
      <dgm:prSet custT="1"/>
      <dgm:spPr>
        <a:solidFill>
          <a:srgbClr val="FF0000"/>
        </a:solidFill>
        <a:ln>
          <a:solidFill>
            <a:srgbClr val="FFFF00"/>
          </a:solidFill>
        </a:ln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DZIAŁ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PRAWNO – PROCESOWY (8)</a:t>
          </a:r>
        </a:p>
      </dgm:t>
    </dgm:pt>
    <dgm:pt modelId="{49ADDCDF-5581-4DE0-A817-4503ACF7D2C5}" type="parTrans" cxnId="{46401191-FA6C-4D9D-8683-B0AC2BFF1BF1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pl-PL" sz="1000"/>
        </a:p>
      </dgm:t>
    </dgm:pt>
    <dgm:pt modelId="{5482A096-640B-4646-942D-95B23C9A5B3E}" type="sibTrans" cxnId="{46401191-FA6C-4D9D-8683-B0AC2BFF1BF1}">
      <dgm:prSet/>
      <dgm:spPr/>
      <dgm:t>
        <a:bodyPr/>
        <a:lstStyle/>
        <a:p>
          <a:endParaRPr lang="pl-PL"/>
        </a:p>
      </dgm:t>
    </dgm:pt>
    <dgm:pt modelId="{DEB93B20-29CE-492E-B071-A3474B4CAB7C}">
      <dgm:prSet custT="1"/>
      <dgm:spPr>
        <a:solidFill>
          <a:srgbClr val="FF0000"/>
        </a:solidFill>
        <a:ln>
          <a:solidFill>
            <a:srgbClr val="FFFF00"/>
          </a:solidFill>
        </a:ln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4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GŁÓWNY KSIĘGOWY (1)</a:t>
          </a:r>
        </a:p>
      </dgm:t>
    </dgm:pt>
    <dgm:pt modelId="{6176FFA4-47CA-4ACB-8C0A-4F987F919BAA}" type="parTrans" cxnId="{0C67F1C4-1A30-45BD-A594-8311A93BF711}">
      <dgm:prSet/>
      <dgm:spPr>
        <a:ln w="63500" cmpd="sng">
          <a:solidFill>
            <a:schemeClr val="tx1"/>
          </a:solidFill>
        </a:ln>
      </dgm:spPr>
      <dgm:t>
        <a:bodyPr/>
        <a:lstStyle/>
        <a:p>
          <a:endParaRPr lang="pl-PL" sz="1000"/>
        </a:p>
      </dgm:t>
    </dgm:pt>
    <dgm:pt modelId="{6118B263-1019-46A9-ABA0-F753D813DED4}" type="sibTrans" cxnId="{0C67F1C4-1A30-45BD-A594-8311A93BF711}">
      <dgm:prSet/>
      <dgm:spPr/>
      <dgm:t>
        <a:bodyPr/>
        <a:lstStyle/>
        <a:p>
          <a:endParaRPr lang="pl-PL"/>
        </a:p>
      </dgm:t>
    </dgm:pt>
    <dgm:pt modelId="{A0421CBB-D148-49A2-BDC3-EF5BE2054CC4}">
      <dgm:prSet custT="1"/>
      <dgm:spPr>
        <a:solidFill>
          <a:srgbClr val="FF0000"/>
        </a:solidFill>
        <a:ln>
          <a:solidFill>
            <a:srgbClr val="FFFF00"/>
          </a:solidFill>
        </a:ln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DZIAŁ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KSIĘGOWO - BUDŻETOWY (6)</a:t>
          </a:r>
        </a:p>
      </dgm:t>
    </dgm:pt>
    <dgm:pt modelId="{B829AA9A-25B4-43D3-840F-1C2F0EA8247B}" type="parTrans" cxnId="{058E1D50-143E-4AC5-AD6B-F6011EAE304C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pl-PL" sz="1000">
            <a:solidFill>
              <a:schemeClr val="tx1"/>
            </a:solidFill>
          </a:endParaRPr>
        </a:p>
      </dgm:t>
    </dgm:pt>
    <dgm:pt modelId="{E25BD625-42AA-4DD2-90C3-D01832F600DB}" type="sibTrans" cxnId="{058E1D50-143E-4AC5-AD6B-F6011EAE304C}">
      <dgm:prSet/>
      <dgm:spPr/>
      <dgm:t>
        <a:bodyPr/>
        <a:lstStyle/>
        <a:p>
          <a:endParaRPr lang="pl-PL"/>
        </a:p>
      </dgm:t>
    </dgm:pt>
    <dgm:pt modelId="{FE22B9F7-4789-4A8E-A548-E4F5522C0841}">
      <dgm:prSet custT="1"/>
      <dgm:spPr>
        <a:solidFill>
          <a:srgbClr val="FF0000"/>
        </a:solidFill>
        <a:ln>
          <a:solidFill>
            <a:srgbClr val="FFFF00"/>
          </a:solidFill>
        </a:ln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4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ZASTĘPCA DYREKTORA (1)</a:t>
          </a:r>
        </a:p>
      </dgm:t>
    </dgm:pt>
    <dgm:pt modelId="{94112BEB-204E-4761-BD21-CFF8C190E93A}" type="parTrans" cxnId="{5E3200FD-ACC7-47DF-A3B6-2F11846371B2}">
      <dgm:prSet/>
      <dgm:spPr>
        <a:ln w="63500"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09C790E9-30C2-41E6-9D6D-3D71AC71ADE6}" type="sibTrans" cxnId="{5E3200FD-ACC7-47DF-A3B6-2F11846371B2}">
      <dgm:prSet/>
      <dgm:spPr/>
      <dgm:t>
        <a:bodyPr/>
        <a:lstStyle/>
        <a:p>
          <a:endParaRPr lang="pl-PL"/>
        </a:p>
      </dgm:t>
    </dgm:pt>
    <dgm:pt modelId="{D054B938-FA4F-4C69-8006-DBF7493F3C56}">
      <dgm:prSet custT="1"/>
      <dgm:spPr>
        <a:solidFill>
          <a:srgbClr val="FF0000"/>
        </a:solidFill>
        <a:ln>
          <a:solidFill>
            <a:srgbClr val="FFFF00"/>
          </a:solidFill>
        </a:ln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DZIAŁ</a:t>
          </a: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ct val="0"/>
            </a:spcAft>
          </a:pPr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INFRASTRUKTURY TECHNICZNEJ          I REMONTÓW (4)</a:t>
          </a:r>
        </a:p>
      </dgm:t>
    </dgm:pt>
    <dgm:pt modelId="{DA1F6E56-D29B-4181-9412-45B717432123}" type="parTrans" cxnId="{A3394B05-6407-41E0-9F56-187AC502A62D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pl-PL" sz="1000">
            <a:solidFill>
              <a:schemeClr val="tx1"/>
            </a:solidFill>
          </a:endParaRPr>
        </a:p>
      </dgm:t>
    </dgm:pt>
    <dgm:pt modelId="{ED60D30D-E569-4BC0-8718-03379993942B}" type="sibTrans" cxnId="{A3394B05-6407-41E0-9F56-187AC502A62D}">
      <dgm:prSet/>
      <dgm:spPr/>
      <dgm:t>
        <a:bodyPr/>
        <a:lstStyle/>
        <a:p>
          <a:endParaRPr lang="pl-PL"/>
        </a:p>
      </dgm:t>
    </dgm:pt>
    <dgm:pt modelId="{B011FE5C-1E38-4059-BD92-B5068DC798F7}">
      <dgm:prSet custT="1"/>
      <dgm:spPr>
        <a:solidFill>
          <a:srgbClr val="FF0000"/>
        </a:solidFill>
        <a:ln>
          <a:solidFill>
            <a:srgbClr val="FFFF00"/>
          </a:solidFill>
        </a:ln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4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ZASTĘPCA DYREKTORA  (1)</a:t>
          </a:r>
        </a:p>
      </dgm:t>
    </dgm:pt>
    <dgm:pt modelId="{136C8C94-F1EB-4971-B9A0-933439491EB9}" type="parTrans" cxnId="{1D616FB8-B78D-4CC4-A677-55ED442C7F8B}">
      <dgm:prSet/>
      <dgm:spPr>
        <a:ln w="63500">
          <a:solidFill>
            <a:schemeClr val="tx1"/>
          </a:solidFill>
        </a:ln>
      </dgm:spPr>
      <dgm:t>
        <a:bodyPr/>
        <a:lstStyle/>
        <a:p>
          <a:endParaRPr lang="pl-PL" sz="1000">
            <a:solidFill>
              <a:schemeClr val="tx1"/>
            </a:solidFill>
          </a:endParaRPr>
        </a:p>
      </dgm:t>
    </dgm:pt>
    <dgm:pt modelId="{21A99919-E0DD-4E03-B091-658E1B2549C1}" type="sibTrans" cxnId="{1D616FB8-B78D-4CC4-A677-55ED442C7F8B}">
      <dgm:prSet/>
      <dgm:spPr/>
      <dgm:t>
        <a:bodyPr/>
        <a:lstStyle/>
        <a:p>
          <a:endParaRPr lang="pl-PL"/>
        </a:p>
      </dgm:t>
    </dgm:pt>
    <dgm:pt modelId="{259A8D2C-E9B4-4E0C-AECE-D0A98CF5CC57}">
      <dgm:prSet custT="1"/>
      <dgm:spPr>
        <a:solidFill>
          <a:srgbClr val="FF0000"/>
        </a:solidFill>
        <a:ln>
          <a:solidFill>
            <a:srgbClr val="FFFF00"/>
          </a:solidFill>
        </a:ln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DZIAŁ</a:t>
          </a: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ADMINISTROWANIA MIENIEM (5)</a:t>
          </a:r>
        </a:p>
      </dgm:t>
    </dgm:pt>
    <dgm:pt modelId="{E6E43DC8-6B8F-42D3-9EEF-19A9B05952C2}" type="parTrans" cxnId="{A71EC243-051F-49C4-8956-6CEB4EE6266C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pl-PL" sz="1000">
            <a:solidFill>
              <a:schemeClr val="tx1"/>
            </a:solidFill>
          </a:endParaRPr>
        </a:p>
      </dgm:t>
    </dgm:pt>
    <dgm:pt modelId="{6E5DE130-39E7-4217-88FC-5D4AB06C49A5}" type="sibTrans" cxnId="{A71EC243-051F-49C4-8956-6CEB4EE6266C}">
      <dgm:prSet/>
      <dgm:spPr/>
      <dgm:t>
        <a:bodyPr/>
        <a:lstStyle/>
        <a:p>
          <a:endParaRPr lang="pl-PL"/>
        </a:p>
      </dgm:t>
    </dgm:pt>
    <dgm:pt modelId="{8E65AF23-F220-4DDB-AC83-947F0E829333}">
      <dgm:prSet custT="1"/>
      <dgm:spPr>
        <a:solidFill>
          <a:srgbClr val="FF0000"/>
        </a:solidFill>
        <a:ln>
          <a:solidFill>
            <a:srgbClr val="FFFF00"/>
          </a:solidFill>
        </a:ln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DZIAŁ</a:t>
          </a: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ADMINISTRACYJNO-GOSPODARCZY (5)</a:t>
          </a:r>
        </a:p>
      </dgm:t>
    </dgm:pt>
    <dgm:pt modelId="{590F477D-BABA-4FE5-B74A-0CDB0F941134}" type="parTrans" cxnId="{D23126B1-BDD4-4FFA-983B-AD9034CBF2EA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pl-PL" sz="1000">
            <a:solidFill>
              <a:schemeClr val="tx1"/>
            </a:solidFill>
          </a:endParaRPr>
        </a:p>
      </dgm:t>
    </dgm:pt>
    <dgm:pt modelId="{E873376F-5AFF-4FAD-867F-C7485E09513E}" type="sibTrans" cxnId="{D23126B1-BDD4-4FFA-983B-AD9034CBF2EA}">
      <dgm:prSet/>
      <dgm:spPr/>
      <dgm:t>
        <a:bodyPr/>
        <a:lstStyle/>
        <a:p>
          <a:endParaRPr lang="pl-PL"/>
        </a:p>
      </dgm:t>
    </dgm:pt>
    <dgm:pt modelId="{6978C9F8-3504-4BBA-887D-3375CA8EBF83}">
      <dgm:prSet custT="1"/>
      <dgm:spPr>
        <a:solidFill>
          <a:srgbClr val="FF0000"/>
        </a:solidFill>
        <a:ln>
          <a:solidFill>
            <a:srgbClr val="FFFF00"/>
          </a:solidFill>
        </a:ln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DZIAŁ</a:t>
          </a: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ZARZĄDZANIA MIENIEM (5)</a:t>
          </a:r>
        </a:p>
      </dgm:t>
    </dgm:pt>
    <dgm:pt modelId="{2B415D25-04AD-48D6-BB11-6562DE6A23C3}" type="parTrans" cxnId="{67BD27A5-0389-4AF0-B1D6-959A6A217C59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pl-PL" sz="1000">
            <a:solidFill>
              <a:schemeClr val="tx1"/>
            </a:solidFill>
          </a:endParaRPr>
        </a:p>
      </dgm:t>
    </dgm:pt>
    <dgm:pt modelId="{64F8DAE8-3CD3-4010-9521-7869FAACD018}" type="sibTrans" cxnId="{67BD27A5-0389-4AF0-B1D6-959A6A217C59}">
      <dgm:prSet/>
      <dgm:spPr/>
      <dgm:t>
        <a:bodyPr/>
        <a:lstStyle/>
        <a:p>
          <a:endParaRPr lang="pl-PL"/>
        </a:p>
      </dgm:t>
    </dgm:pt>
    <dgm:pt modelId="{184E11CA-1D09-41A1-B7FD-44184FBFC438}" type="asst">
      <dgm:prSet custT="1"/>
      <dgm:spPr>
        <a:solidFill>
          <a:srgbClr val="FF0000"/>
        </a:solidFill>
        <a:ln>
          <a:solidFill>
            <a:srgbClr val="FFFF00"/>
          </a:solidFill>
        </a:ln>
      </dgm:spPr>
      <dgm:t>
        <a:bodyPr/>
        <a:lstStyle/>
        <a:p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SAMODZIELNE WIELOOSOBOWE STANOWISKA DS. PRACOWNICZYCH            I ORGANIZACYJNYCH (2)</a:t>
          </a:r>
          <a:endParaRPr lang="pl-PL" sz="1000" dirty="0">
            <a:solidFill>
              <a:schemeClr val="bg1"/>
            </a:solidFill>
          </a:endParaRPr>
        </a:p>
      </dgm:t>
    </dgm:pt>
    <dgm:pt modelId="{6C6A3744-7D5C-46D1-A821-86B404D7D195}" type="parTrans" cxnId="{E5FC2568-92E7-413E-85B0-40B112FCECBB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pl-PL" sz="1000"/>
        </a:p>
      </dgm:t>
    </dgm:pt>
    <dgm:pt modelId="{909490FE-A03F-4CC3-AD00-D8652B4A4FD5}" type="sibTrans" cxnId="{E5FC2568-92E7-413E-85B0-40B112FCECBB}">
      <dgm:prSet/>
      <dgm:spPr/>
      <dgm:t>
        <a:bodyPr/>
        <a:lstStyle/>
        <a:p>
          <a:endParaRPr lang="pl-PL"/>
        </a:p>
      </dgm:t>
    </dgm:pt>
    <dgm:pt modelId="{6626910F-7E3B-40DB-B9E5-086E5C00BC58}" type="asst">
      <dgm:prSet custT="1"/>
      <dgm:spPr>
        <a:solidFill>
          <a:srgbClr val="FF0000"/>
        </a:solidFill>
        <a:ln>
          <a:solidFill>
            <a:srgbClr val="FFFF00"/>
          </a:solidFill>
        </a:ln>
      </dgm:spPr>
      <dgm:t>
        <a:bodyPr/>
        <a:lstStyle/>
        <a:p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DZIAŁ</a:t>
          </a:r>
        </a:p>
        <a:p>
          <a:pPr>
            <a:buClrTx/>
            <a:buSzTx/>
            <a:buFontTx/>
            <a:buNone/>
          </a:pPr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PRAWNO </a:t>
          </a:r>
          <a:r>
            <a:rPr kumimoji="1" lang="pl-PL" sz="1000" b="1" i="0" u="none" strike="noStrike" cap="none" normalizeH="0" baseline="0">
              <a:ln/>
              <a:solidFill>
                <a:schemeClr val="bg1"/>
              </a:solidFill>
              <a:effectLst/>
              <a:latin typeface="Times New Roman" pitchFamily="18" charset="0"/>
            </a:rPr>
            <a:t>– SPADKOWY (6)</a:t>
          </a:r>
          <a:endParaRPr lang="pl-PL" sz="1000" dirty="0">
            <a:solidFill>
              <a:schemeClr val="bg1"/>
            </a:solidFill>
          </a:endParaRPr>
        </a:p>
      </dgm:t>
    </dgm:pt>
    <dgm:pt modelId="{40BEB541-DFD8-4E72-9E1A-C73579707EC3}" type="parTrans" cxnId="{2F9F454D-C86F-4FAA-BE75-0E9A3B523B7B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6BD6FB7C-77B6-4DE2-B7E1-E0D1B19D685B}" type="sibTrans" cxnId="{2F9F454D-C86F-4FAA-BE75-0E9A3B523B7B}">
      <dgm:prSet/>
      <dgm:spPr/>
      <dgm:t>
        <a:bodyPr/>
        <a:lstStyle/>
        <a:p>
          <a:endParaRPr lang="pl-PL"/>
        </a:p>
      </dgm:t>
    </dgm:pt>
    <dgm:pt modelId="{1E316E25-1018-4EF8-BCFF-341F15837439}">
      <dgm:prSet custT="1"/>
      <dgm:spPr>
        <a:solidFill>
          <a:srgbClr val="FF0000"/>
        </a:solidFill>
        <a:ln>
          <a:solidFill>
            <a:srgbClr val="FFFF00"/>
          </a:solidFill>
        </a:ln>
      </dgm:spPr>
      <dgm:t>
        <a:bodyPr/>
        <a:lstStyle/>
        <a:p>
          <a:pPr marR="0" rtl="0" eaLnBrk="0" fontAlgn="base" latinLnBrk="0" hangingPunct="0">
            <a:buClrTx/>
            <a:buSzTx/>
            <a:buFontTx/>
            <a:buNone/>
            <a:tabLst/>
          </a:pPr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DZIAŁ</a:t>
          </a:r>
        </a:p>
        <a:p>
          <a:pPr>
            <a:buClrTx/>
            <a:buSzTx/>
            <a:buFontTx/>
            <a:buNone/>
          </a:pPr>
          <a:r>
            <a:rPr kumimoji="1" lang="pl-PL" sz="1000" b="1" i="0" u="none" strike="noStrike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BUDOWLANO – INWESTYCYJNY (8)</a:t>
          </a:r>
        </a:p>
      </dgm:t>
    </dgm:pt>
    <dgm:pt modelId="{38768B26-2D7E-4F68-90A4-2D7C1E4A0D40}" type="parTrans" cxnId="{F857587E-5441-4382-9A3F-DD4000EE8F2B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B6E30CF2-43A3-45B0-8F72-5679E29D874D}" type="sibTrans" cxnId="{F857587E-5441-4382-9A3F-DD4000EE8F2B}">
      <dgm:prSet/>
      <dgm:spPr/>
      <dgm:t>
        <a:bodyPr/>
        <a:lstStyle/>
        <a:p>
          <a:endParaRPr lang="pl-PL"/>
        </a:p>
      </dgm:t>
    </dgm:pt>
    <dgm:pt modelId="{8F086D9F-005C-44F2-92D9-61521405101C}" type="pres">
      <dgm:prSet presAssocID="{F9E3D41F-7A88-4E5C-B82D-646F71CA453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0C6CABC-1FE8-4CED-8C8F-C9A6B736D75C}" type="pres">
      <dgm:prSet presAssocID="{8498B2DA-EAE3-46E2-8017-C2E9E2363981}" presName="hierRoot1" presStyleCnt="0">
        <dgm:presLayoutVars>
          <dgm:hierBranch/>
        </dgm:presLayoutVars>
      </dgm:prSet>
      <dgm:spPr/>
    </dgm:pt>
    <dgm:pt modelId="{F7A939CD-7C7B-4D6A-8D78-A7150FAF72B6}" type="pres">
      <dgm:prSet presAssocID="{8498B2DA-EAE3-46E2-8017-C2E9E2363981}" presName="rootComposite1" presStyleCnt="0"/>
      <dgm:spPr/>
    </dgm:pt>
    <dgm:pt modelId="{C07F5D5B-B240-4C77-A2BF-68114C35F912}" type="pres">
      <dgm:prSet presAssocID="{8498B2DA-EAE3-46E2-8017-C2E9E2363981}" presName="rootText1" presStyleLbl="node0" presStyleIdx="0" presStyleCnt="1" custScaleX="241047" custScaleY="142257" custLinFactNeighborX="664" custLinFactNeighborY="1826">
        <dgm:presLayoutVars>
          <dgm:chPref val="3"/>
        </dgm:presLayoutVars>
      </dgm:prSet>
      <dgm:spPr/>
    </dgm:pt>
    <dgm:pt modelId="{F1F16CF3-0DCE-47DD-A347-C910198AC1BB}" type="pres">
      <dgm:prSet presAssocID="{8498B2DA-EAE3-46E2-8017-C2E9E2363981}" presName="rootConnector1" presStyleLbl="node1" presStyleIdx="0" presStyleCnt="0"/>
      <dgm:spPr/>
    </dgm:pt>
    <dgm:pt modelId="{8DECD481-5AA8-4E2B-9900-C1A2F5C70985}" type="pres">
      <dgm:prSet presAssocID="{8498B2DA-EAE3-46E2-8017-C2E9E2363981}" presName="hierChild2" presStyleCnt="0"/>
      <dgm:spPr/>
    </dgm:pt>
    <dgm:pt modelId="{D1653D1E-0C6F-4964-9D6E-105F9D47D91A}" type="pres">
      <dgm:prSet presAssocID="{6176FFA4-47CA-4ACB-8C0A-4F987F919BAA}" presName="Name35" presStyleLbl="parChTrans1D2" presStyleIdx="0" presStyleCnt="6"/>
      <dgm:spPr/>
    </dgm:pt>
    <dgm:pt modelId="{0A6B597B-0429-4400-9FE9-3C7D82485625}" type="pres">
      <dgm:prSet presAssocID="{DEB93B20-29CE-492E-B071-A3474B4CAB7C}" presName="hierRoot2" presStyleCnt="0">
        <dgm:presLayoutVars>
          <dgm:hierBranch val="r"/>
        </dgm:presLayoutVars>
      </dgm:prSet>
      <dgm:spPr/>
    </dgm:pt>
    <dgm:pt modelId="{874ED716-6669-4196-A81B-FDC6E6CD25D1}" type="pres">
      <dgm:prSet presAssocID="{DEB93B20-29CE-492E-B071-A3474B4CAB7C}" presName="rootComposite" presStyleCnt="0"/>
      <dgm:spPr/>
    </dgm:pt>
    <dgm:pt modelId="{81899C14-C1CD-4059-A87B-81D5CFA8BCDD}" type="pres">
      <dgm:prSet presAssocID="{DEB93B20-29CE-492E-B071-A3474B4CAB7C}" presName="rootText" presStyleLbl="node2" presStyleIdx="0" presStyleCnt="3" custScaleX="290264" custScaleY="120128" custLinFactNeighborX="3564" custLinFactNeighborY="-18737">
        <dgm:presLayoutVars>
          <dgm:chPref val="3"/>
        </dgm:presLayoutVars>
      </dgm:prSet>
      <dgm:spPr/>
    </dgm:pt>
    <dgm:pt modelId="{0CAC4C9D-BE7F-4910-A7D4-A5AA249A91B9}" type="pres">
      <dgm:prSet presAssocID="{DEB93B20-29CE-492E-B071-A3474B4CAB7C}" presName="rootConnector" presStyleLbl="node2" presStyleIdx="0" presStyleCnt="3"/>
      <dgm:spPr/>
    </dgm:pt>
    <dgm:pt modelId="{ADCD0CBB-96DD-4449-93D8-0018304760AF}" type="pres">
      <dgm:prSet presAssocID="{DEB93B20-29CE-492E-B071-A3474B4CAB7C}" presName="hierChild4" presStyleCnt="0"/>
      <dgm:spPr/>
    </dgm:pt>
    <dgm:pt modelId="{88E971CF-BDA7-4DB2-B6CF-AB0DA581F161}" type="pres">
      <dgm:prSet presAssocID="{B829AA9A-25B4-43D3-840F-1C2F0EA8247B}" presName="Name50" presStyleLbl="parChTrans1D3" presStyleIdx="0" presStyleCnt="6"/>
      <dgm:spPr/>
    </dgm:pt>
    <dgm:pt modelId="{487B567F-F096-4B39-8DE4-FD2F55A30E97}" type="pres">
      <dgm:prSet presAssocID="{A0421CBB-D148-49A2-BDC3-EF5BE2054CC4}" presName="hierRoot2" presStyleCnt="0">
        <dgm:presLayoutVars>
          <dgm:hierBranch val="r"/>
        </dgm:presLayoutVars>
      </dgm:prSet>
      <dgm:spPr/>
    </dgm:pt>
    <dgm:pt modelId="{4D9AF7BE-D5AB-442F-AFC7-65312A582E24}" type="pres">
      <dgm:prSet presAssocID="{A0421CBB-D148-49A2-BDC3-EF5BE2054CC4}" presName="rootComposite" presStyleCnt="0"/>
      <dgm:spPr/>
    </dgm:pt>
    <dgm:pt modelId="{B5E9EBB6-FC13-4B01-9225-97B146530F50}" type="pres">
      <dgm:prSet presAssocID="{A0421CBB-D148-49A2-BDC3-EF5BE2054CC4}" presName="rootText" presStyleLbl="node3" presStyleIdx="0" presStyleCnt="6" custScaleX="276216" custScaleY="104322" custLinFactNeighborX="-21765" custLinFactNeighborY="-12066">
        <dgm:presLayoutVars>
          <dgm:chPref val="3"/>
        </dgm:presLayoutVars>
      </dgm:prSet>
      <dgm:spPr/>
    </dgm:pt>
    <dgm:pt modelId="{39BB41C0-B8DD-4923-B379-B56DC76A0EAA}" type="pres">
      <dgm:prSet presAssocID="{A0421CBB-D148-49A2-BDC3-EF5BE2054CC4}" presName="rootConnector" presStyleLbl="node3" presStyleIdx="0" presStyleCnt="6"/>
      <dgm:spPr/>
    </dgm:pt>
    <dgm:pt modelId="{BE01E65A-04F0-4C15-B36D-E3BE33B675A3}" type="pres">
      <dgm:prSet presAssocID="{A0421CBB-D148-49A2-BDC3-EF5BE2054CC4}" presName="hierChild4" presStyleCnt="0"/>
      <dgm:spPr/>
    </dgm:pt>
    <dgm:pt modelId="{47FF890E-A250-42DE-B859-8C53F7358426}" type="pres">
      <dgm:prSet presAssocID="{A0421CBB-D148-49A2-BDC3-EF5BE2054CC4}" presName="hierChild5" presStyleCnt="0"/>
      <dgm:spPr/>
    </dgm:pt>
    <dgm:pt modelId="{0A946DB8-10C8-4E7E-9E99-E6D531FF3A1D}" type="pres">
      <dgm:prSet presAssocID="{DEB93B20-29CE-492E-B071-A3474B4CAB7C}" presName="hierChild5" presStyleCnt="0"/>
      <dgm:spPr/>
    </dgm:pt>
    <dgm:pt modelId="{5483327D-2C80-4367-9D90-E1CBA36F488B}" type="pres">
      <dgm:prSet presAssocID="{94112BEB-204E-4761-BD21-CFF8C190E93A}" presName="Name35" presStyleLbl="parChTrans1D2" presStyleIdx="1" presStyleCnt="6"/>
      <dgm:spPr/>
    </dgm:pt>
    <dgm:pt modelId="{7E2C26ED-D53E-409D-B418-9A0444A61410}" type="pres">
      <dgm:prSet presAssocID="{FE22B9F7-4789-4A8E-A548-E4F5522C0841}" presName="hierRoot2" presStyleCnt="0">
        <dgm:presLayoutVars>
          <dgm:hierBranch val="r"/>
        </dgm:presLayoutVars>
      </dgm:prSet>
      <dgm:spPr/>
    </dgm:pt>
    <dgm:pt modelId="{F80B8289-15B4-46B1-A77B-B7C26E96EC19}" type="pres">
      <dgm:prSet presAssocID="{FE22B9F7-4789-4A8E-A548-E4F5522C0841}" presName="rootComposite" presStyleCnt="0"/>
      <dgm:spPr/>
    </dgm:pt>
    <dgm:pt modelId="{A52C3384-B4B3-4CC0-B717-3DD06D826165}" type="pres">
      <dgm:prSet presAssocID="{FE22B9F7-4789-4A8E-A548-E4F5522C0841}" presName="rootText" presStyleLbl="node2" presStyleIdx="1" presStyleCnt="3" custScaleX="290295" custScaleY="120128" custLinFactNeighborX="776" custLinFactNeighborY="-18737">
        <dgm:presLayoutVars>
          <dgm:chPref val="3"/>
        </dgm:presLayoutVars>
      </dgm:prSet>
      <dgm:spPr/>
    </dgm:pt>
    <dgm:pt modelId="{5D02E942-BF88-4F6D-A690-D070EF89E21B}" type="pres">
      <dgm:prSet presAssocID="{FE22B9F7-4789-4A8E-A548-E4F5522C0841}" presName="rootConnector" presStyleLbl="node2" presStyleIdx="1" presStyleCnt="3"/>
      <dgm:spPr/>
    </dgm:pt>
    <dgm:pt modelId="{454BBC3A-5645-4C33-B386-F3A1AC1D643C}" type="pres">
      <dgm:prSet presAssocID="{FE22B9F7-4789-4A8E-A548-E4F5522C0841}" presName="hierChild4" presStyleCnt="0"/>
      <dgm:spPr/>
    </dgm:pt>
    <dgm:pt modelId="{576F7C11-C6B4-4053-AEB0-EDCC591893F2}" type="pres">
      <dgm:prSet presAssocID="{DA1F6E56-D29B-4181-9412-45B717432123}" presName="Name50" presStyleLbl="parChTrans1D3" presStyleIdx="1" presStyleCnt="6"/>
      <dgm:spPr/>
    </dgm:pt>
    <dgm:pt modelId="{4BB9A38B-42BE-4498-9865-C7BA3E2844FF}" type="pres">
      <dgm:prSet presAssocID="{D054B938-FA4F-4C69-8006-DBF7493F3C56}" presName="hierRoot2" presStyleCnt="0">
        <dgm:presLayoutVars>
          <dgm:hierBranch val="r"/>
        </dgm:presLayoutVars>
      </dgm:prSet>
      <dgm:spPr/>
    </dgm:pt>
    <dgm:pt modelId="{76E5F2A4-DF94-456D-AD07-0AB28F5F7058}" type="pres">
      <dgm:prSet presAssocID="{D054B938-FA4F-4C69-8006-DBF7493F3C56}" presName="rootComposite" presStyleCnt="0"/>
      <dgm:spPr/>
    </dgm:pt>
    <dgm:pt modelId="{557F8555-F3B4-46D0-B7A8-4F63844C6449}" type="pres">
      <dgm:prSet presAssocID="{D054B938-FA4F-4C69-8006-DBF7493F3C56}" presName="rootText" presStyleLbl="node3" presStyleIdx="1" presStyleCnt="6" custScaleX="276216" custScaleY="104322" custLinFactY="103812" custLinFactNeighborX="-16777" custLinFactNeighborY="200000">
        <dgm:presLayoutVars>
          <dgm:chPref val="3"/>
        </dgm:presLayoutVars>
      </dgm:prSet>
      <dgm:spPr/>
    </dgm:pt>
    <dgm:pt modelId="{1375AD1F-01F1-44B3-84E8-9851A017306B}" type="pres">
      <dgm:prSet presAssocID="{D054B938-FA4F-4C69-8006-DBF7493F3C56}" presName="rootConnector" presStyleLbl="node3" presStyleIdx="1" presStyleCnt="6"/>
      <dgm:spPr/>
    </dgm:pt>
    <dgm:pt modelId="{AA06A5BB-080E-4774-B590-DC8054109127}" type="pres">
      <dgm:prSet presAssocID="{D054B938-FA4F-4C69-8006-DBF7493F3C56}" presName="hierChild4" presStyleCnt="0"/>
      <dgm:spPr/>
    </dgm:pt>
    <dgm:pt modelId="{8F7958F9-DB82-46F7-AC22-BD8D19D7C64D}" type="pres">
      <dgm:prSet presAssocID="{D054B938-FA4F-4C69-8006-DBF7493F3C56}" presName="hierChild5" presStyleCnt="0"/>
      <dgm:spPr/>
    </dgm:pt>
    <dgm:pt modelId="{DFB09D41-33B1-47A7-921F-193331BAB5EE}" type="pres">
      <dgm:prSet presAssocID="{38768B26-2D7E-4F68-90A4-2D7C1E4A0D40}" presName="Name50" presStyleLbl="parChTrans1D3" presStyleIdx="2" presStyleCnt="6"/>
      <dgm:spPr/>
    </dgm:pt>
    <dgm:pt modelId="{2EC3F276-F6CF-4BE2-84B8-1FC246AE67D5}" type="pres">
      <dgm:prSet presAssocID="{1E316E25-1018-4EF8-BCFF-341F15837439}" presName="hierRoot2" presStyleCnt="0">
        <dgm:presLayoutVars>
          <dgm:hierBranch val="init"/>
        </dgm:presLayoutVars>
      </dgm:prSet>
      <dgm:spPr/>
    </dgm:pt>
    <dgm:pt modelId="{D3E77E8C-359A-4B09-A2B3-560A8873AD28}" type="pres">
      <dgm:prSet presAssocID="{1E316E25-1018-4EF8-BCFF-341F15837439}" presName="rootComposite" presStyleCnt="0"/>
      <dgm:spPr/>
    </dgm:pt>
    <dgm:pt modelId="{C7DAED8D-A687-46CF-9834-B22E32D1DAEF}" type="pres">
      <dgm:prSet presAssocID="{1E316E25-1018-4EF8-BCFF-341F15837439}" presName="rootText" presStyleLbl="node3" presStyleIdx="2" presStyleCnt="6" custScaleX="276036" custScaleY="104446" custLinFactNeighborX="-16777" custLinFactNeighborY="-573">
        <dgm:presLayoutVars>
          <dgm:chPref val="3"/>
        </dgm:presLayoutVars>
      </dgm:prSet>
      <dgm:spPr/>
    </dgm:pt>
    <dgm:pt modelId="{40B73506-9B89-4418-88B4-75AB47D5DFA1}" type="pres">
      <dgm:prSet presAssocID="{1E316E25-1018-4EF8-BCFF-341F15837439}" presName="rootConnector" presStyleLbl="node3" presStyleIdx="2" presStyleCnt="6"/>
      <dgm:spPr/>
    </dgm:pt>
    <dgm:pt modelId="{FC9CE2E1-2B8A-4A64-A6AF-0D00D3C98D13}" type="pres">
      <dgm:prSet presAssocID="{1E316E25-1018-4EF8-BCFF-341F15837439}" presName="hierChild4" presStyleCnt="0"/>
      <dgm:spPr/>
    </dgm:pt>
    <dgm:pt modelId="{2CC9DA9F-11A4-4C36-B876-87F40188E3C4}" type="pres">
      <dgm:prSet presAssocID="{1E316E25-1018-4EF8-BCFF-341F15837439}" presName="hierChild5" presStyleCnt="0"/>
      <dgm:spPr/>
    </dgm:pt>
    <dgm:pt modelId="{5B7379CA-DBBC-45C7-9382-56DDD631C272}" type="pres">
      <dgm:prSet presAssocID="{2B415D25-04AD-48D6-BB11-6562DE6A23C3}" presName="Name50" presStyleLbl="parChTrans1D3" presStyleIdx="3" presStyleCnt="6"/>
      <dgm:spPr/>
    </dgm:pt>
    <dgm:pt modelId="{700F15A9-924D-4DEE-96EB-3E1119940CB3}" type="pres">
      <dgm:prSet presAssocID="{6978C9F8-3504-4BBA-887D-3375CA8EBF83}" presName="hierRoot2" presStyleCnt="0">
        <dgm:presLayoutVars>
          <dgm:hierBranch val="init"/>
        </dgm:presLayoutVars>
      </dgm:prSet>
      <dgm:spPr/>
    </dgm:pt>
    <dgm:pt modelId="{66B46BF7-B90B-40A0-96E6-3BF620379887}" type="pres">
      <dgm:prSet presAssocID="{6978C9F8-3504-4BBA-887D-3375CA8EBF83}" presName="rootComposite" presStyleCnt="0"/>
      <dgm:spPr/>
    </dgm:pt>
    <dgm:pt modelId="{FA7153AE-F733-474C-A65F-B25567A54DB2}" type="pres">
      <dgm:prSet presAssocID="{6978C9F8-3504-4BBA-887D-3375CA8EBF83}" presName="rootText" presStyleLbl="node3" presStyleIdx="3" presStyleCnt="6" custScaleX="276216" custScaleY="104322" custLinFactY="-105083" custLinFactNeighborX="-16777" custLinFactNeighborY="-200000">
        <dgm:presLayoutVars>
          <dgm:chPref val="3"/>
        </dgm:presLayoutVars>
      </dgm:prSet>
      <dgm:spPr/>
    </dgm:pt>
    <dgm:pt modelId="{1E4630E2-07D4-4466-926E-DCBA68ECF2D5}" type="pres">
      <dgm:prSet presAssocID="{6978C9F8-3504-4BBA-887D-3375CA8EBF83}" presName="rootConnector" presStyleLbl="node3" presStyleIdx="3" presStyleCnt="6"/>
      <dgm:spPr/>
    </dgm:pt>
    <dgm:pt modelId="{0693AE11-BDF0-430B-9874-C3C1FA58657D}" type="pres">
      <dgm:prSet presAssocID="{6978C9F8-3504-4BBA-887D-3375CA8EBF83}" presName="hierChild4" presStyleCnt="0"/>
      <dgm:spPr/>
    </dgm:pt>
    <dgm:pt modelId="{D125DEBD-468A-4234-987E-F81767FFCA0C}" type="pres">
      <dgm:prSet presAssocID="{6978C9F8-3504-4BBA-887D-3375CA8EBF83}" presName="hierChild5" presStyleCnt="0"/>
      <dgm:spPr/>
    </dgm:pt>
    <dgm:pt modelId="{8EA80595-5C0F-4531-901E-CE8F0105BA20}" type="pres">
      <dgm:prSet presAssocID="{FE22B9F7-4789-4A8E-A548-E4F5522C0841}" presName="hierChild5" presStyleCnt="0"/>
      <dgm:spPr/>
    </dgm:pt>
    <dgm:pt modelId="{7C8FA330-8275-4053-9EE3-574B4BC8E13E}" type="pres">
      <dgm:prSet presAssocID="{136C8C94-F1EB-4971-B9A0-933439491EB9}" presName="Name35" presStyleLbl="parChTrans1D2" presStyleIdx="2" presStyleCnt="6"/>
      <dgm:spPr/>
    </dgm:pt>
    <dgm:pt modelId="{330C8F6C-B16B-4148-97FE-7C8AEBE31A5B}" type="pres">
      <dgm:prSet presAssocID="{B011FE5C-1E38-4059-BD92-B5068DC798F7}" presName="hierRoot2" presStyleCnt="0">
        <dgm:presLayoutVars>
          <dgm:hierBranch val="r"/>
        </dgm:presLayoutVars>
      </dgm:prSet>
      <dgm:spPr/>
    </dgm:pt>
    <dgm:pt modelId="{C8FA7892-F7EC-4C41-B7F7-350B7DBDDD55}" type="pres">
      <dgm:prSet presAssocID="{B011FE5C-1E38-4059-BD92-B5068DC798F7}" presName="rootComposite" presStyleCnt="0"/>
      <dgm:spPr/>
    </dgm:pt>
    <dgm:pt modelId="{001DEEA3-D9C7-42EF-AA39-099BF9476032}" type="pres">
      <dgm:prSet presAssocID="{B011FE5C-1E38-4059-BD92-B5068DC798F7}" presName="rootText" presStyleLbl="node2" presStyleIdx="2" presStyleCnt="3" custScaleX="290442" custScaleY="119970" custLinFactNeighborX="5425" custLinFactNeighborY="-18737">
        <dgm:presLayoutVars>
          <dgm:chPref val="3"/>
        </dgm:presLayoutVars>
      </dgm:prSet>
      <dgm:spPr/>
    </dgm:pt>
    <dgm:pt modelId="{AA0CE537-C656-48D0-9733-5CEE8520142F}" type="pres">
      <dgm:prSet presAssocID="{B011FE5C-1E38-4059-BD92-B5068DC798F7}" presName="rootConnector" presStyleLbl="node2" presStyleIdx="2" presStyleCnt="3"/>
      <dgm:spPr/>
    </dgm:pt>
    <dgm:pt modelId="{453927CB-2DF6-42BC-B9A8-0936E4082325}" type="pres">
      <dgm:prSet presAssocID="{B011FE5C-1E38-4059-BD92-B5068DC798F7}" presName="hierChild4" presStyleCnt="0"/>
      <dgm:spPr/>
    </dgm:pt>
    <dgm:pt modelId="{6D018181-0455-4B36-B7AA-B674B9BD1D79}" type="pres">
      <dgm:prSet presAssocID="{E6E43DC8-6B8F-42D3-9EEF-19A9B05952C2}" presName="Name50" presStyleLbl="parChTrans1D3" presStyleIdx="4" presStyleCnt="6"/>
      <dgm:spPr/>
    </dgm:pt>
    <dgm:pt modelId="{642E6928-52C8-4889-9523-C42E3B6F4AB1}" type="pres">
      <dgm:prSet presAssocID="{259A8D2C-E9B4-4E0C-AECE-D0A98CF5CC57}" presName="hierRoot2" presStyleCnt="0">
        <dgm:presLayoutVars>
          <dgm:hierBranch val="r"/>
        </dgm:presLayoutVars>
      </dgm:prSet>
      <dgm:spPr/>
    </dgm:pt>
    <dgm:pt modelId="{4D0D5BEB-9DA4-49D8-AA20-076678DF571A}" type="pres">
      <dgm:prSet presAssocID="{259A8D2C-E9B4-4E0C-AECE-D0A98CF5CC57}" presName="rootComposite" presStyleCnt="0"/>
      <dgm:spPr/>
    </dgm:pt>
    <dgm:pt modelId="{AC13FF0F-277B-4B01-A69B-CD73B4C9098F}" type="pres">
      <dgm:prSet presAssocID="{259A8D2C-E9B4-4E0C-AECE-D0A98CF5CC57}" presName="rootText" presStyleLbl="node3" presStyleIdx="4" presStyleCnt="6" custScaleX="276036" custScaleY="104446" custLinFactNeighborX="-12114" custLinFactNeighborY="-12157">
        <dgm:presLayoutVars>
          <dgm:chPref val="3"/>
        </dgm:presLayoutVars>
      </dgm:prSet>
      <dgm:spPr/>
    </dgm:pt>
    <dgm:pt modelId="{E4080DDF-C1BB-4084-8E37-903DC1249C17}" type="pres">
      <dgm:prSet presAssocID="{259A8D2C-E9B4-4E0C-AECE-D0A98CF5CC57}" presName="rootConnector" presStyleLbl="node3" presStyleIdx="4" presStyleCnt="6"/>
      <dgm:spPr/>
    </dgm:pt>
    <dgm:pt modelId="{BADF5A84-A657-49A5-AB98-4757A923F5D4}" type="pres">
      <dgm:prSet presAssocID="{259A8D2C-E9B4-4E0C-AECE-D0A98CF5CC57}" presName="hierChild4" presStyleCnt="0"/>
      <dgm:spPr/>
    </dgm:pt>
    <dgm:pt modelId="{D6851F6B-DCB5-4DB1-9409-33AE940CAD64}" type="pres">
      <dgm:prSet presAssocID="{259A8D2C-E9B4-4E0C-AECE-D0A98CF5CC57}" presName="hierChild5" presStyleCnt="0"/>
      <dgm:spPr/>
    </dgm:pt>
    <dgm:pt modelId="{6B5A90EC-499A-4D56-AF7A-757998494E8A}" type="pres">
      <dgm:prSet presAssocID="{590F477D-BABA-4FE5-B74A-0CDB0F941134}" presName="Name50" presStyleLbl="parChTrans1D3" presStyleIdx="5" presStyleCnt="6"/>
      <dgm:spPr/>
    </dgm:pt>
    <dgm:pt modelId="{41661A36-BE5A-4AD7-81EC-4E89DF9E1523}" type="pres">
      <dgm:prSet presAssocID="{8E65AF23-F220-4DDB-AC83-947F0E829333}" presName="hierRoot2" presStyleCnt="0">
        <dgm:presLayoutVars>
          <dgm:hierBranch val="r"/>
        </dgm:presLayoutVars>
      </dgm:prSet>
      <dgm:spPr/>
    </dgm:pt>
    <dgm:pt modelId="{AF9D5F52-B2A7-4425-8CBE-D9A428B1C9CF}" type="pres">
      <dgm:prSet presAssocID="{8E65AF23-F220-4DDB-AC83-947F0E829333}" presName="rootComposite" presStyleCnt="0"/>
      <dgm:spPr/>
    </dgm:pt>
    <dgm:pt modelId="{B3C6BC49-6D61-4889-B14F-82C1548CC2AC}" type="pres">
      <dgm:prSet presAssocID="{8E65AF23-F220-4DDB-AC83-947F0E829333}" presName="rootText" presStyleLbl="node3" presStyleIdx="5" presStyleCnt="6" custScaleX="276036" custScaleY="104446" custLinFactNeighborX="-12114" custLinFactNeighborY="-539">
        <dgm:presLayoutVars>
          <dgm:chPref val="3"/>
        </dgm:presLayoutVars>
      </dgm:prSet>
      <dgm:spPr/>
    </dgm:pt>
    <dgm:pt modelId="{54B29158-1ACE-4797-B679-A778D4C91FE0}" type="pres">
      <dgm:prSet presAssocID="{8E65AF23-F220-4DDB-AC83-947F0E829333}" presName="rootConnector" presStyleLbl="node3" presStyleIdx="5" presStyleCnt="6"/>
      <dgm:spPr/>
    </dgm:pt>
    <dgm:pt modelId="{A44E19FE-1510-4DA9-8C98-DDE3DCCC4CE5}" type="pres">
      <dgm:prSet presAssocID="{8E65AF23-F220-4DDB-AC83-947F0E829333}" presName="hierChild4" presStyleCnt="0"/>
      <dgm:spPr/>
    </dgm:pt>
    <dgm:pt modelId="{FA6607DF-2FFB-4F8F-8BB4-D1B3619AAFE4}" type="pres">
      <dgm:prSet presAssocID="{8E65AF23-F220-4DDB-AC83-947F0E829333}" presName="hierChild5" presStyleCnt="0"/>
      <dgm:spPr/>
    </dgm:pt>
    <dgm:pt modelId="{EFA5388E-CB9A-41A3-9636-13A402C2A0DD}" type="pres">
      <dgm:prSet presAssocID="{B011FE5C-1E38-4059-BD92-B5068DC798F7}" presName="hierChild5" presStyleCnt="0"/>
      <dgm:spPr/>
    </dgm:pt>
    <dgm:pt modelId="{35F65A13-70F5-47D6-95D3-353C805B4084}" type="pres">
      <dgm:prSet presAssocID="{8498B2DA-EAE3-46E2-8017-C2E9E2363981}" presName="hierChild3" presStyleCnt="0"/>
      <dgm:spPr/>
    </dgm:pt>
    <dgm:pt modelId="{91B4BCDC-0CA2-4C93-A34D-D2DB5F0B8A2E}" type="pres">
      <dgm:prSet presAssocID="{49ADDCDF-5581-4DE0-A817-4503ACF7D2C5}" presName="Name111" presStyleLbl="parChTrans1D2" presStyleIdx="3" presStyleCnt="6"/>
      <dgm:spPr/>
    </dgm:pt>
    <dgm:pt modelId="{3DCF5BC7-793E-4BA2-A79D-18C61A522696}" type="pres">
      <dgm:prSet presAssocID="{64AE6936-18A6-44CE-8ED6-521A6A4B5B8C}" presName="hierRoot3" presStyleCnt="0">
        <dgm:presLayoutVars>
          <dgm:hierBranch/>
        </dgm:presLayoutVars>
      </dgm:prSet>
      <dgm:spPr/>
    </dgm:pt>
    <dgm:pt modelId="{11C166B4-4076-4E56-9361-B37568048D37}" type="pres">
      <dgm:prSet presAssocID="{64AE6936-18A6-44CE-8ED6-521A6A4B5B8C}" presName="rootComposite3" presStyleCnt="0"/>
      <dgm:spPr/>
    </dgm:pt>
    <dgm:pt modelId="{78D86F17-6CB4-49F1-BF89-A1D1E89066BF}" type="pres">
      <dgm:prSet presAssocID="{64AE6936-18A6-44CE-8ED6-521A6A4B5B8C}" presName="rootText3" presStyleLbl="asst1" presStyleIdx="0" presStyleCnt="3" custScaleX="276216" custScaleY="104322" custLinFactNeighborX="-26591" custLinFactNeighborY="-19792">
        <dgm:presLayoutVars>
          <dgm:chPref val="3"/>
        </dgm:presLayoutVars>
      </dgm:prSet>
      <dgm:spPr/>
    </dgm:pt>
    <dgm:pt modelId="{E156137D-FF2E-4536-962F-2043C3735D7E}" type="pres">
      <dgm:prSet presAssocID="{64AE6936-18A6-44CE-8ED6-521A6A4B5B8C}" presName="rootConnector3" presStyleLbl="asst1" presStyleIdx="0" presStyleCnt="3"/>
      <dgm:spPr/>
    </dgm:pt>
    <dgm:pt modelId="{3D8094C6-99B4-4FAA-86B1-4D0F2C9B46D1}" type="pres">
      <dgm:prSet presAssocID="{64AE6936-18A6-44CE-8ED6-521A6A4B5B8C}" presName="hierChild6" presStyleCnt="0"/>
      <dgm:spPr/>
    </dgm:pt>
    <dgm:pt modelId="{7E6F008C-BE92-4AAB-9E90-66D3D795F4C8}" type="pres">
      <dgm:prSet presAssocID="{64AE6936-18A6-44CE-8ED6-521A6A4B5B8C}" presName="hierChild7" presStyleCnt="0"/>
      <dgm:spPr/>
    </dgm:pt>
    <dgm:pt modelId="{7B20F021-D709-47BA-9D60-CAEF1A620D0A}" type="pres">
      <dgm:prSet presAssocID="{6C6A3744-7D5C-46D1-A821-86B404D7D195}" presName="Name111" presStyleLbl="parChTrans1D2" presStyleIdx="4" presStyleCnt="6"/>
      <dgm:spPr/>
    </dgm:pt>
    <dgm:pt modelId="{F0A2DCFC-AA25-444C-AA5A-49E371782648}" type="pres">
      <dgm:prSet presAssocID="{184E11CA-1D09-41A1-B7FD-44184FBFC438}" presName="hierRoot3" presStyleCnt="0">
        <dgm:presLayoutVars>
          <dgm:hierBranch val="init"/>
        </dgm:presLayoutVars>
      </dgm:prSet>
      <dgm:spPr/>
    </dgm:pt>
    <dgm:pt modelId="{CD5E76A8-4A3E-42F7-807E-52E5AE98209E}" type="pres">
      <dgm:prSet presAssocID="{184E11CA-1D09-41A1-B7FD-44184FBFC438}" presName="rootComposite3" presStyleCnt="0"/>
      <dgm:spPr/>
    </dgm:pt>
    <dgm:pt modelId="{3AF4A933-3333-4EFC-BE4E-01E5931C404C}" type="pres">
      <dgm:prSet presAssocID="{184E11CA-1D09-41A1-B7FD-44184FBFC438}" presName="rootText3" presStyleLbl="asst1" presStyleIdx="1" presStyleCnt="3" custScaleX="276216" custScaleY="104322" custLinFactNeighborX="50327" custLinFactNeighborY="32463">
        <dgm:presLayoutVars>
          <dgm:chPref val="3"/>
        </dgm:presLayoutVars>
      </dgm:prSet>
      <dgm:spPr/>
    </dgm:pt>
    <dgm:pt modelId="{797EDE1E-9F34-4D02-9813-A33A09D1C68B}" type="pres">
      <dgm:prSet presAssocID="{184E11CA-1D09-41A1-B7FD-44184FBFC438}" presName="rootConnector3" presStyleLbl="asst1" presStyleIdx="1" presStyleCnt="3"/>
      <dgm:spPr/>
    </dgm:pt>
    <dgm:pt modelId="{5D989088-C93F-49C9-9EA2-9D1D3499F307}" type="pres">
      <dgm:prSet presAssocID="{184E11CA-1D09-41A1-B7FD-44184FBFC438}" presName="hierChild6" presStyleCnt="0"/>
      <dgm:spPr/>
    </dgm:pt>
    <dgm:pt modelId="{575F21BD-8A49-4919-8FD9-7499EEADC611}" type="pres">
      <dgm:prSet presAssocID="{184E11CA-1D09-41A1-B7FD-44184FBFC438}" presName="hierChild7" presStyleCnt="0"/>
      <dgm:spPr/>
    </dgm:pt>
    <dgm:pt modelId="{ABB35277-34FD-4B5B-98A7-E056A2F15E3A}" type="pres">
      <dgm:prSet presAssocID="{40BEB541-DFD8-4E72-9E1A-C73579707EC3}" presName="Name111" presStyleLbl="parChTrans1D2" presStyleIdx="5" presStyleCnt="6"/>
      <dgm:spPr/>
    </dgm:pt>
    <dgm:pt modelId="{AD26782B-8729-4704-B77C-6E0C2AECB564}" type="pres">
      <dgm:prSet presAssocID="{6626910F-7E3B-40DB-B9E5-086E5C00BC58}" presName="hierRoot3" presStyleCnt="0">
        <dgm:presLayoutVars>
          <dgm:hierBranch val="init"/>
        </dgm:presLayoutVars>
      </dgm:prSet>
      <dgm:spPr/>
    </dgm:pt>
    <dgm:pt modelId="{84E6A0DF-1A2B-4A76-BBB1-75A6BBCA834F}" type="pres">
      <dgm:prSet presAssocID="{6626910F-7E3B-40DB-B9E5-086E5C00BC58}" presName="rootComposite3" presStyleCnt="0"/>
      <dgm:spPr/>
    </dgm:pt>
    <dgm:pt modelId="{2CA025BD-05C0-4A08-AB01-F47D5A51202F}" type="pres">
      <dgm:prSet presAssocID="{6626910F-7E3B-40DB-B9E5-086E5C00BC58}" presName="rootText3" presStyleLbl="asst1" presStyleIdx="2" presStyleCnt="3" custScaleX="276216" custScaleY="104322" custLinFactNeighborX="-28673" custLinFactNeighborY="-34818">
        <dgm:presLayoutVars>
          <dgm:chPref val="3"/>
        </dgm:presLayoutVars>
      </dgm:prSet>
      <dgm:spPr/>
    </dgm:pt>
    <dgm:pt modelId="{B925C1AE-88A6-4FF2-B173-0C38149AF25A}" type="pres">
      <dgm:prSet presAssocID="{6626910F-7E3B-40DB-B9E5-086E5C00BC58}" presName="rootConnector3" presStyleLbl="asst1" presStyleIdx="2" presStyleCnt="3"/>
      <dgm:spPr/>
    </dgm:pt>
    <dgm:pt modelId="{70E40C25-A91C-4848-96C8-14BEF15D2E58}" type="pres">
      <dgm:prSet presAssocID="{6626910F-7E3B-40DB-B9E5-086E5C00BC58}" presName="hierChild6" presStyleCnt="0"/>
      <dgm:spPr/>
    </dgm:pt>
    <dgm:pt modelId="{BFD8C420-7F11-4073-82CF-37688EB5EE5A}" type="pres">
      <dgm:prSet presAssocID="{6626910F-7E3B-40DB-B9E5-086E5C00BC58}" presName="hierChild7" presStyleCnt="0"/>
      <dgm:spPr/>
    </dgm:pt>
  </dgm:ptLst>
  <dgm:cxnLst>
    <dgm:cxn modelId="{A3394B05-6407-41E0-9F56-187AC502A62D}" srcId="{FE22B9F7-4789-4A8E-A548-E4F5522C0841}" destId="{D054B938-FA4F-4C69-8006-DBF7493F3C56}" srcOrd="0" destOrd="0" parTransId="{DA1F6E56-D29B-4181-9412-45B717432123}" sibTransId="{ED60D30D-E569-4BC0-8718-03379993942B}"/>
    <dgm:cxn modelId="{B6CD5B08-3E7E-4047-A9BB-A524157B1766}" type="presOf" srcId="{B011FE5C-1E38-4059-BD92-B5068DC798F7}" destId="{AA0CE537-C656-48D0-9733-5CEE8520142F}" srcOrd="1" destOrd="0" presId="urn:microsoft.com/office/officeart/2005/8/layout/orgChart1"/>
    <dgm:cxn modelId="{A9B39A08-DDB2-41AF-8BD5-458122D0EF34}" type="presOf" srcId="{D054B938-FA4F-4C69-8006-DBF7493F3C56}" destId="{1375AD1F-01F1-44B3-84E8-9851A017306B}" srcOrd="1" destOrd="0" presId="urn:microsoft.com/office/officeart/2005/8/layout/orgChart1"/>
    <dgm:cxn modelId="{3CB93F0C-9188-45AB-A632-D0C88826EFB0}" type="presOf" srcId="{B011FE5C-1E38-4059-BD92-B5068DC798F7}" destId="{001DEEA3-D9C7-42EF-AA39-099BF9476032}" srcOrd="0" destOrd="0" presId="urn:microsoft.com/office/officeart/2005/8/layout/orgChart1"/>
    <dgm:cxn modelId="{19D57F0C-0C84-49B2-80B5-E57957F84234}" type="presOf" srcId="{6C6A3744-7D5C-46D1-A821-86B404D7D195}" destId="{7B20F021-D709-47BA-9D60-CAEF1A620D0A}" srcOrd="0" destOrd="0" presId="urn:microsoft.com/office/officeart/2005/8/layout/orgChart1"/>
    <dgm:cxn modelId="{73EA5A14-DE5C-416D-879B-31D9BAA97877}" type="presOf" srcId="{1E316E25-1018-4EF8-BCFF-341F15837439}" destId="{C7DAED8D-A687-46CF-9834-B22E32D1DAEF}" srcOrd="0" destOrd="0" presId="urn:microsoft.com/office/officeart/2005/8/layout/orgChart1"/>
    <dgm:cxn modelId="{63BBAD1A-AEC0-435C-84D4-C0B1F5D0AF62}" type="presOf" srcId="{49ADDCDF-5581-4DE0-A817-4503ACF7D2C5}" destId="{91B4BCDC-0CA2-4C93-A34D-D2DB5F0B8A2E}" srcOrd="0" destOrd="0" presId="urn:microsoft.com/office/officeart/2005/8/layout/orgChart1"/>
    <dgm:cxn modelId="{3D0BB11E-A773-4D68-84C5-6A97936360B0}" type="presOf" srcId="{38768B26-2D7E-4F68-90A4-2D7C1E4A0D40}" destId="{DFB09D41-33B1-47A7-921F-193331BAB5EE}" srcOrd="0" destOrd="0" presId="urn:microsoft.com/office/officeart/2005/8/layout/orgChart1"/>
    <dgm:cxn modelId="{D3C7E622-55B7-4857-88EE-49A916ADD862}" type="presOf" srcId="{2B415D25-04AD-48D6-BB11-6562DE6A23C3}" destId="{5B7379CA-DBBC-45C7-9382-56DDD631C272}" srcOrd="0" destOrd="0" presId="urn:microsoft.com/office/officeart/2005/8/layout/orgChart1"/>
    <dgm:cxn modelId="{5130AF26-DDF8-4772-828A-6E1C90BC3FAD}" type="presOf" srcId="{259A8D2C-E9B4-4E0C-AECE-D0A98CF5CC57}" destId="{E4080DDF-C1BB-4084-8E37-903DC1249C17}" srcOrd="1" destOrd="0" presId="urn:microsoft.com/office/officeart/2005/8/layout/orgChart1"/>
    <dgm:cxn modelId="{9F41DF33-D1BF-4EDB-9E87-912AC47E995D}" type="presOf" srcId="{DEB93B20-29CE-492E-B071-A3474B4CAB7C}" destId="{0CAC4C9D-BE7F-4910-A7D4-A5AA249A91B9}" srcOrd="1" destOrd="0" presId="urn:microsoft.com/office/officeart/2005/8/layout/orgChart1"/>
    <dgm:cxn modelId="{6D374F34-A3C0-4127-BE0A-FA5B1CCA1D1D}" type="presOf" srcId="{1E316E25-1018-4EF8-BCFF-341F15837439}" destId="{40B73506-9B89-4418-88B4-75AB47D5DFA1}" srcOrd="1" destOrd="0" presId="urn:microsoft.com/office/officeart/2005/8/layout/orgChart1"/>
    <dgm:cxn modelId="{E12E6A3E-80A4-49EC-82A0-9117D275BB76}" type="presOf" srcId="{F9E3D41F-7A88-4E5C-B82D-646F71CA4534}" destId="{8F086D9F-005C-44F2-92D9-61521405101C}" srcOrd="0" destOrd="0" presId="urn:microsoft.com/office/officeart/2005/8/layout/orgChart1"/>
    <dgm:cxn modelId="{664DAF62-DA37-4F20-AECF-36B3C7AC0BF4}" type="presOf" srcId="{8498B2DA-EAE3-46E2-8017-C2E9E2363981}" destId="{F1F16CF3-0DCE-47DD-A347-C910198AC1BB}" srcOrd="1" destOrd="0" presId="urn:microsoft.com/office/officeart/2005/8/layout/orgChart1"/>
    <dgm:cxn modelId="{A71EC243-051F-49C4-8956-6CEB4EE6266C}" srcId="{B011FE5C-1E38-4059-BD92-B5068DC798F7}" destId="{259A8D2C-E9B4-4E0C-AECE-D0A98CF5CC57}" srcOrd="0" destOrd="0" parTransId="{E6E43DC8-6B8F-42D3-9EEF-19A9B05952C2}" sibTransId="{6E5DE130-39E7-4217-88FC-5D4AB06C49A5}"/>
    <dgm:cxn modelId="{93E98D47-FA1E-4775-AE49-7154C1231709}" type="presOf" srcId="{136C8C94-F1EB-4971-B9A0-933439491EB9}" destId="{7C8FA330-8275-4053-9EE3-574B4BC8E13E}" srcOrd="0" destOrd="0" presId="urn:microsoft.com/office/officeart/2005/8/layout/orgChart1"/>
    <dgm:cxn modelId="{BA299967-C486-479C-8327-423BCD7EAF7D}" type="presOf" srcId="{94112BEB-204E-4761-BD21-CFF8C190E93A}" destId="{5483327D-2C80-4367-9D90-E1CBA36F488B}" srcOrd="0" destOrd="0" presId="urn:microsoft.com/office/officeart/2005/8/layout/orgChart1"/>
    <dgm:cxn modelId="{E5FC2568-92E7-413E-85B0-40B112FCECBB}" srcId="{8498B2DA-EAE3-46E2-8017-C2E9E2363981}" destId="{184E11CA-1D09-41A1-B7FD-44184FBFC438}" srcOrd="4" destOrd="0" parTransId="{6C6A3744-7D5C-46D1-A821-86B404D7D195}" sibTransId="{909490FE-A03F-4CC3-AD00-D8652B4A4FD5}"/>
    <dgm:cxn modelId="{2F9F454D-C86F-4FAA-BE75-0E9A3B523B7B}" srcId="{8498B2DA-EAE3-46E2-8017-C2E9E2363981}" destId="{6626910F-7E3B-40DB-B9E5-086E5C00BC58}" srcOrd="5" destOrd="0" parTransId="{40BEB541-DFD8-4E72-9E1A-C73579707EC3}" sibTransId="{6BD6FB7C-77B6-4DE2-B7E1-E0D1B19D685B}"/>
    <dgm:cxn modelId="{058E1D50-143E-4AC5-AD6B-F6011EAE304C}" srcId="{DEB93B20-29CE-492E-B071-A3474B4CAB7C}" destId="{A0421CBB-D148-49A2-BDC3-EF5BE2054CC4}" srcOrd="0" destOrd="0" parTransId="{B829AA9A-25B4-43D3-840F-1C2F0EA8247B}" sibTransId="{E25BD625-42AA-4DD2-90C3-D01832F600DB}"/>
    <dgm:cxn modelId="{395CA571-6D9C-43C3-9064-D6C0DFA78DE3}" type="presOf" srcId="{A0421CBB-D148-49A2-BDC3-EF5BE2054CC4}" destId="{B5E9EBB6-FC13-4B01-9225-97B146530F50}" srcOrd="0" destOrd="0" presId="urn:microsoft.com/office/officeart/2005/8/layout/orgChart1"/>
    <dgm:cxn modelId="{1427F771-D77F-4982-8D8D-9690721FF53C}" type="presOf" srcId="{8498B2DA-EAE3-46E2-8017-C2E9E2363981}" destId="{C07F5D5B-B240-4C77-A2BF-68114C35F912}" srcOrd="0" destOrd="0" presId="urn:microsoft.com/office/officeart/2005/8/layout/orgChart1"/>
    <dgm:cxn modelId="{09EBCB72-45A1-49F7-9180-843BCF42F047}" type="presOf" srcId="{DA1F6E56-D29B-4181-9412-45B717432123}" destId="{576F7C11-C6B4-4053-AEB0-EDCC591893F2}" srcOrd="0" destOrd="0" presId="urn:microsoft.com/office/officeart/2005/8/layout/orgChart1"/>
    <dgm:cxn modelId="{A87AF574-E627-4A96-88FB-DF9657EC1CE0}" type="presOf" srcId="{6626910F-7E3B-40DB-B9E5-086E5C00BC58}" destId="{B925C1AE-88A6-4FF2-B173-0C38149AF25A}" srcOrd="1" destOrd="0" presId="urn:microsoft.com/office/officeart/2005/8/layout/orgChart1"/>
    <dgm:cxn modelId="{C5CB0C58-9A76-4B09-AA92-8C1A4157A91E}" type="presOf" srcId="{A0421CBB-D148-49A2-BDC3-EF5BE2054CC4}" destId="{39BB41C0-B8DD-4923-B379-B56DC76A0EAA}" srcOrd="1" destOrd="0" presId="urn:microsoft.com/office/officeart/2005/8/layout/orgChart1"/>
    <dgm:cxn modelId="{03B85959-166D-4F1B-A575-1E32E25D9A6C}" type="presOf" srcId="{184E11CA-1D09-41A1-B7FD-44184FBFC438}" destId="{3AF4A933-3333-4EFC-BE4E-01E5931C404C}" srcOrd="0" destOrd="0" presId="urn:microsoft.com/office/officeart/2005/8/layout/orgChart1"/>
    <dgm:cxn modelId="{F857587E-5441-4382-9A3F-DD4000EE8F2B}" srcId="{FE22B9F7-4789-4A8E-A548-E4F5522C0841}" destId="{1E316E25-1018-4EF8-BCFF-341F15837439}" srcOrd="1" destOrd="0" parTransId="{38768B26-2D7E-4F68-90A4-2D7C1E4A0D40}" sibTransId="{B6E30CF2-43A3-45B0-8F72-5679E29D874D}"/>
    <dgm:cxn modelId="{46401191-FA6C-4D9D-8683-B0AC2BFF1BF1}" srcId="{8498B2DA-EAE3-46E2-8017-C2E9E2363981}" destId="{64AE6936-18A6-44CE-8ED6-521A6A4B5B8C}" srcOrd="0" destOrd="0" parTransId="{49ADDCDF-5581-4DE0-A817-4503ACF7D2C5}" sibTransId="{5482A096-640B-4646-942D-95B23C9A5B3E}"/>
    <dgm:cxn modelId="{3B25C09D-F0A8-43A2-9941-44C02BCEC881}" type="presOf" srcId="{8E65AF23-F220-4DDB-AC83-947F0E829333}" destId="{54B29158-1ACE-4797-B679-A778D4C91FE0}" srcOrd="1" destOrd="0" presId="urn:microsoft.com/office/officeart/2005/8/layout/orgChart1"/>
    <dgm:cxn modelId="{50D9EDA1-B446-4228-94DF-79495DBFF025}" type="presOf" srcId="{6978C9F8-3504-4BBA-887D-3375CA8EBF83}" destId="{1E4630E2-07D4-4466-926E-DCBA68ECF2D5}" srcOrd="1" destOrd="0" presId="urn:microsoft.com/office/officeart/2005/8/layout/orgChart1"/>
    <dgm:cxn modelId="{B6961CA3-C67E-4F6A-9F73-895E75988D3A}" srcId="{F9E3D41F-7A88-4E5C-B82D-646F71CA4534}" destId="{8498B2DA-EAE3-46E2-8017-C2E9E2363981}" srcOrd="0" destOrd="0" parTransId="{AC05EBB1-AE1E-47F1-BB4B-844B6AF505E2}" sibTransId="{E778EF4E-CC29-4487-8528-2B9E460A648A}"/>
    <dgm:cxn modelId="{67BD27A5-0389-4AF0-B1D6-959A6A217C59}" srcId="{FE22B9F7-4789-4A8E-A548-E4F5522C0841}" destId="{6978C9F8-3504-4BBA-887D-3375CA8EBF83}" srcOrd="2" destOrd="0" parTransId="{2B415D25-04AD-48D6-BB11-6562DE6A23C3}" sibTransId="{64F8DAE8-3CD3-4010-9521-7869FAACD018}"/>
    <dgm:cxn modelId="{0F66D6AB-C83B-4ED5-B023-88DC9D2F03B4}" type="presOf" srcId="{590F477D-BABA-4FE5-B74A-0CDB0F941134}" destId="{6B5A90EC-499A-4D56-AF7A-757998494E8A}" srcOrd="0" destOrd="0" presId="urn:microsoft.com/office/officeart/2005/8/layout/orgChart1"/>
    <dgm:cxn modelId="{E48B2CAF-4493-4D79-BABA-6D65365A6171}" type="presOf" srcId="{8E65AF23-F220-4DDB-AC83-947F0E829333}" destId="{B3C6BC49-6D61-4889-B14F-82C1548CC2AC}" srcOrd="0" destOrd="0" presId="urn:microsoft.com/office/officeart/2005/8/layout/orgChart1"/>
    <dgm:cxn modelId="{D23126B1-BDD4-4FFA-983B-AD9034CBF2EA}" srcId="{B011FE5C-1E38-4059-BD92-B5068DC798F7}" destId="{8E65AF23-F220-4DDB-AC83-947F0E829333}" srcOrd="1" destOrd="0" parTransId="{590F477D-BABA-4FE5-B74A-0CDB0F941134}" sibTransId="{E873376F-5AFF-4FAD-867F-C7485E09513E}"/>
    <dgm:cxn modelId="{D63129B2-F1D0-4A4A-83D0-69F87743F61C}" type="presOf" srcId="{40BEB541-DFD8-4E72-9E1A-C73579707EC3}" destId="{ABB35277-34FD-4B5B-98A7-E056A2F15E3A}" srcOrd="0" destOrd="0" presId="urn:microsoft.com/office/officeart/2005/8/layout/orgChart1"/>
    <dgm:cxn modelId="{81FF0DB5-D855-4BD6-B2F8-F21EFFF890DA}" type="presOf" srcId="{FE22B9F7-4789-4A8E-A548-E4F5522C0841}" destId="{5D02E942-BF88-4F6D-A690-D070EF89E21B}" srcOrd="1" destOrd="0" presId="urn:microsoft.com/office/officeart/2005/8/layout/orgChart1"/>
    <dgm:cxn modelId="{1D616FB8-B78D-4CC4-A677-55ED442C7F8B}" srcId="{8498B2DA-EAE3-46E2-8017-C2E9E2363981}" destId="{B011FE5C-1E38-4059-BD92-B5068DC798F7}" srcOrd="3" destOrd="0" parTransId="{136C8C94-F1EB-4971-B9A0-933439491EB9}" sibTransId="{21A99919-E0DD-4E03-B091-658E1B2549C1}"/>
    <dgm:cxn modelId="{93DED4C0-7C1F-4602-9ED7-1D38CBD6F4E8}" type="presOf" srcId="{6626910F-7E3B-40DB-B9E5-086E5C00BC58}" destId="{2CA025BD-05C0-4A08-AB01-F47D5A51202F}" srcOrd="0" destOrd="0" presId="urn:microsoft.com/office/officeart/2005/8/layout/orgChart1"/>
    <dgm:cxn modelId="{0C67F1C4-1A30-45BD-A594-8311A93BF711}" srcId="{8498B2DA-EAE3-46E2-8017-C2E9E2363981}" destId="{DEB93B20-29CE-492E-B071-A3474B4CAB7C}" srcOrd="1" destOrd="0" parTransId="{6176FFA4-47CA-4ACB-8C0A-4F987F919BAA}" sibTransId="{6118B263-1019-46A9-ABA0-F753D813DED4}"/>
    <dgm:cxn modelId="{AB9984C9-27A9-4231-B3B7-95AC38919F45}" type="presOf" srcId="{E6E43DC8-6B8F-42D3-9EEF-19A9B05952C2}" destId="{6D018181-0455-4B36-B7AA-B674B9BD1D79}" srcOrd="0" destOrd="0" presId="urn:microsoft.com/office/officeart/2005/8/layout/orgChart1"/>
    <dgm:cxn modelId="{CF852ECC-6DAF-49AF-9C3F-E9C6732618FF}" type="presOf" srcId="{6176FFA4-47CA-4ACB-8C0A-4F987F919BAA}" destId="{D1653D1E-0C6F-4964-9D6E-105F9D47D91A}" srcOrd="0" destOrd="0" presId="urn:microsoft.com/office/officeart/2005/8/layout/orgChart1"/>
    <dgm:cxn modelId="{F31DC3CC-3B17-42D9-9758-1519613A0716}" type="presOf" srcId="{6978C9F8-3504-4BBA-887D-3375CA8EBF83}" destId="{FA7153AE-F733-474C-A65F-B25567A54DB2}" srcOrd="0" destOrd="0" presId="urn:microsoft.com/office/officeart/2005/8/layout/orgChart1"/>
    <dgm:cxn modelId="{6296CBD4-149E-426A-8BBD-60491C5A1A19}" type="presOf" srcId="{B829AA9A-25B4-43D3-840F-1C2F0EA8247B}" destId="{88E971CF-BDA7-4DB2-B6CF-AB0DA581F161}" srcOrd="0" destOrd="0" presId="urn:microsoft.com/office/officeart/2005/8/layout/orgChart1"/>
    <dgm:cxn modelId="{B40105D5-4028-4856-B2B5-F9C3500B754C}" type="presOf" srcId="{FE22B9F7-4789-4A8E-A548-E4F5522C0841}" destId="{A52C3384-B4B3-4CC0-B717-3DD06D826165}" srcOrd="0" destOrd="0" presId="urn:microsoft.com/office/officeart/2005/8/layout/orgChart1"/>
    <dgm:cxn modelId="{206ED2D9-8FC9-44F9-8001-99F1F804953A}" type="presOf" srcId="{64AE6936-18A6-44CE-8ED6-521A6A4B5B8C}" destId="{E156137D-FF2E-4536-962F-2043C3735D7E}" srcOrd="1" destOrd="0" presId="urn:microsoft.com/office/officeart/2005/8/layout/orgChart1"/>
    <dgm:cxn modelId="{D79B8AEE-F1CF-4CDC-B343-F0A13BDFE0C5}" type="presOf" srcId="{DEB93B20-29CE-492E-B071-A3474B4CAB7C}" destId="{81899C14-C1CD-4059-A87B-81D5CFA8BCDD}" srcOrd="0" destOrd="0" presId="urn:microsoft.com/office/officeart/2005/8/layout/orgChart1"/>
    <dgm:cxn modelId="{00D518F0-35E1-4315-8FFF-5DFB5605A57F}" type="presOf" srcId="{184E11CA-1D09-41A1-B7FD-44184FBFC438}" destId="{797EDE1E-9F34-4D02-9813-A33A09D1C68B}" srcOrd="1" destOrd="0" presId="urn:microsoft.com/office/officeart/2005/8/layout/orgChart1"/>
    <dgm:cxn modelId="{9CD7F9FB-BD4C-4F53-A2FD-ED34BCF2A115}" type="presOf" srcId="{259A8D2C-E9B4-4E0C-AECE-D0A98CF5CC57}" destId="{AC13FF0F-277B-4B01-A69B-CD73B4C9098F}" srcOrd="0" destOrd="0" presId="urn:microsoft.com/office/officeart/2005/8/layout/orgChart1"/>
    <dgm:cxn modelId="{5E3200FD-ACC7-47DF-A3B6-2F11846371B2}" srcId="{8498B2DA-EAE3-46E2-8017-C2E9E2363981}" destId="{FE22B9F7-4789-4A8E-A548-E4F5522C0841}" srcOrd="2" destOrd="0" parTransId="{94112BEB-204E-4761-BD21-CFF8C190E93A}" sibTransId="{09C790E9-30C2-41E6-9D6D-3D71AC71ADE6}"/>
    <dgm:cxn modelId="{E9C0B5FE-5F2E-4240-B87B-317959565501}" type="presOf" srcId="{64AE6936-18A6-44CE-8ED6-521A6A4B5B8C}" destId="{78D86F17-6CB4-49F1-BF89-A1D1E89066BF}" srcOrd="0" destOrd="0" presId="urn:microsoft.com/office/officeart/2005/8/layout/orgChart1"/>
    <dgm:cxn modelId="{A9E7C2FE-5BDF-45E5-BD0E-F0CE5DEB9959}" type="presOf" srcId="{D054B938-FA4F-4C69-8006-DBF7493F3C56}" destId="{557F8555-F3B4-46D0-B7A8-4F63844C6449}" srcOrd="0" destOrd="0" presId="urn:microsoft.com/office/officeart/2005/8/layout/orgChart1"/>
    <dgm:cxn modelId="{158A96E0-E525-4FF8-A9AD-6D44C5FF293C}" type="presParOf" srcId="{8F086D9F-005C-44F2-92D9-61521405101C}" destId="{20C6CABC-1FE8-4CED-8C8F-C9A6B736D75C}" srcOrd="0" destOrd="0" presId="urn:microsoft.com/office/officeart/2005/8/layout/orgChart1"/>
    <dgm:cxn modelId="{6E1B2878-C4CF-4B51-A1A7-054F231B1C55}" type="presParOf" srcId="{20C6CABC-1FE8-4CED-8C8F-C9A6B736D75C}" destId="{F7A939CD-7C7B-4D6A-8D78-A7150FAF72B6}" srcOrd="0" destOrd="0" presId="urn:microsoft.com/office/officeart/2005/8/layout/orgChart1"/>
    <dgm:cxn modelId="{5933F896-82EF-49D9-ABB8-2FB76E0CF315}" type="presParOf" srcId="{F7A939CD-7C7B-4D6A-8D78-A7150FAF72B6}" destId="{C07F5D5B-B240-4C77-A2BF-68114C35F912}" srcOrd="0" destOrd="0" presId="urn:microsoft.com/office/officeart/2005/8/layout/orgChart1"/>
    <dgm:cxn modelId="{160675CA-F8FB-4246-ACE5-4E1C7A8FBB84}" type="presParOf" srcId="{F7A939CD-7C7B-4D6A-8D78-A7150FAF72B6}" destId="{F1F16CF3-0DCE-47DD-A347-C910198AC1BB}" srcOrd="1" destOrd="0" presId="urn:microsoft.com/office/officeart/2005/8/layout/orgChart1"/>
    <dgm:cxn modelId="{F61ACA48-692B-403E-A759-68BE5AB9F31E}" type="presParOf" srcId="{20C6CABC-1FE8-4CED-8C8F-C9A6B736D75C}" destId="{8DECD481-5AA8-4E2B-9900-C1A2F5C70985}" srcOrd="1" destOrd="0" presId="urn:microsoft.com/office/officeart/2005/8/layout/orgChart1"/>
    <dgm:cxn modelId="{45F32052-4055-4D14-BD8D-284AFD260F90}" type="presParOf" srcId="{8DECD481-5AA8-4E2B-9900-C1A2F5C70985}" destId="{D1653D1E-0C6F-4964-9D6E-105F9D47D91A}" srcOrd="0" destOrd="0" presId="urn:microsoft.com/office/officeart/2005/8/layout/orgChart1"/>
    <dgm:cxn modelId="{40565E3A-1FDD-4687-8B5B-85566B58BE94}" type="presParOf" srcId="{8DECD481-5AA8-4E2B-9900-C1A2F5C70985}" destId="{0A6B597B-0429-4400-9FE9-3C7D82485625}" srcOrd="1" destOrd="0" presId="urn:microsoft.com/office/officeart/2005/8/layout/orgChart1"/>
    <dgm:cxn modelId="{BDD654B8-8043-4359-B929-66210C409D40}" type="presParOf" srcId="{0A6B597B-0429-4400-9FE9-3C7D82485625}" destId="{874ED716-6669-4196-A81B-FDC6E6CD25D1}" srcOrd="0" destOrd="0" presId="urn:microsoft.com/office/officeart/2005/8/layout/orgChart1"/>
    <dgm:cxn modelId="{DC4F59AD-4995-41D0-8D63-886AF024F5B0}" type="presParOf" srcId="{874ED716-6669-4196-A81B-FDC6E6CD25D1}" destId="{81899C14-C1CD-4059-A87B-81D5CFA8BCDD}" srcOrd="0" destOrd="0" presId="urn:microsoft.com/office/officeart/2005/8/layout/orgChart1"/>
    <dgm:cxn modelId="{6D6BE1C9-27F9-4AED-A10C-3EAD26B0ABDE}" type="presParOf" srcId="{874ED716-6669-4196-A81B-FDC6E6CD25D1}" destId="{0CAC4C9D-BE7F-4910-A7D4-A5AA249A91B9}" srcOrd="1" destOrd="0" presId="urn:microsoft.com/office/officeart/2005/8/layout/orgChart1"/>
    <dgm:cxn modelId="{5EFE8086-FBF5-45D9-A395-B1214772E2BB}" type="presParOf" srcId="{0A6B597B-0429-4400-9FE9-3C7D82485625}" destId="{ADCD0CBB-96DD-4449-93D8-0018304760AF}" srcOrd="1" destOrd="0" presId="urn:microsoft.com/office/officeart/2005/8/layout/orgChart1"/>
    <dgm:cxn modelId="{382853ED-F492-4BA1-AC44-EB88281F5BE8}" type="presParOf" srcId="{ADCD0CBB-96DD-4449-93D8-0018304760AF}" destId="{88E971CF-BDA7-4DB2-B6CF-AB0DA581F161}" srcOrd="0" destOrd="0" presId="urn:microsoft.com/office/officeart/2005/8/layout/orgChart1"/>
    <dgm:cxn modelId="{B3942A5A-2648-4F12-BCC5-AE9AD07EFA8F}" type="presParOf" srcId="{ADCD0CBB-96DD-4449-93D8-0018304760AF}" destId="{487B567F-F096-4B39-8DE4-FD2F55A30E97}" srcOrd="1" destOrd="0" presId="urn:microsoft.com/office/officeart/2005/8/layout/orgChart1"/>
    <dgm:cxn modelId="{713F011D-A609-49D6-8C0B-83186824A7FF}" type="presParOf" srcId="{487B567F-F096-4B39-8DE4-FD2F55A30E97}" destId="{4D9AF7BE-D5AB-442F-AFC7-65312A582E24}" srcOrd="0" destOrd="0" presId="urn:microsoft.com/office/officeart/2005/8/layout/orgChart1"/>
    <dgm:cxn modelId="{6E8A41D4-302F-4B35-930B-9915875A9285}" type="presParOf" srcId="{4D9AF7BE-D5AB-442F-AFC7-65312A582E24}" destId="{B5E9EBB6-FC13-4B01-9225-97B146530F50}" srcOrd="0" destOrd="0" presId="urn:microsoft.com/office/officeart/2005/8/layout/orgChart1"/>
    <dgm:cxn modelId="{41FA63E3-444A-448E-9F9F-9F7B83240F37}" type="presParOf" srcId="{4D9AF7BE-D5AB-442F-AFC7-65312A582E24}" destId="{39BB41C0-B8DD-4923-B379-B56DC76A0EAA}" srcOrd="1" destOrd="0" presId="urn:microsoft.com/office/officeart/2005/8/layout/orgChart1"/>
    <dgm:cxn modelId="{6F5AA6D4-AEB7-4D94-912C-3E670DE11D75}" type="presParOf" srcId="{487B567F-F096-4B39-8DE4-FD2F55A30E97}" destId="{BE01E65A-04F0-4C15-B36D-E3BE33B675A3}" srcOrd="1" destOrd="0" presId="urn:microsoft.com/office/officeart/2005/8/layout/orgChart1"/>
    <dgm:cxn modelId="{1355970B-D36F-459F-96A6-CEB8BE2035B1}" type="presParOf" srcId="{487B567F-F096-4B39-8DE4-FD2F55A30E97}" destId="{47FF890E-A250-42DE-B859-8C53F7358426}" srcOrd="2" destOrd="0" presId="urn:microsoft.com/office/officeart/2005/8/layout/orgChart1"/>
    <dgm:cxn modelId="{458FF080-9C30-41CA-8C2B-1FA5D9D19CEE}" type="presParOf" srcId="{0A6B597B-0429-4400-9FE9-3C7D82485625}" destId="{0A946DB8-10C8-4E7E-9E99-E6D531FF3A1D}" srcOrd="2" destOrd="0" presId="urn:microsoft.com/office/officeart/2005/8/layout/orgChart1"/>
    <dgm:cxn modelId="{57CEA9A3-C970-440C-A3BF-F7FB2C971D3D}" type="presParOf" srcId="{8DECD481-5AA8-4E2B-9900-C1A2F5C70985}" destId="{5483327D-2C80-4367-9D90-E1CBA36F488B}" srcOrd="2" destOrd="0" presId="urn:microsoft.com/office/officeart/2005/8/layout/orgChart1"/>
    <dgm:cxn modelId="{8BEE6C44-6865-4A56-9FD2-88D9971E5E94}" type="presParOf" srcId="{8DECD481-5AA8-4E2B-9900-C1A2F5C70985}" destId="{7E2C26ED-D53E-409D-B418-9A0444A61410}" srcOrd="3" destOrd="0" presId="urn:microsoft.com/office/officeart/2005/8/layout/orgChart1"/>
    <dgm:cxn modelId="{3F92C338-3795-4428-8E3B-86EEE413548F}" type="presParOf" srcId="{7E2C26ED-D53E-409D-B418-9A0444A61410}" destId="{F80B8289-15B4-46B1-A77B-B7C26E96EC19}" srcOrd="0" destOrd="0" presId="urn:microsoft.com/office/officeart/2005/8/layout/orgChart1"/>
    <dgm:cxn modelId="{354F41D5-B222-469E-9532-0D9728D5D6ED}" type="presParOf" srcId="{F80B8289-15B4-46B1-A77B-B7C26E96EC19}" destId="{A52C3384-B4B3-4CC0-B717-3DD06D826165}" srcOrd="0" destOrd="0" presId="urn:microsoft.com/office/officeart/2005/8/layout/orgChart1"/>
    <dgm:cxn modelId="{F0D9B223-7DEF-4BE0-BB80-692526360BEA}" type="presParOf" srcId="{F80B8289-15B4-46B1-A77B-B7C26E96EC19}" destId="{5D02E942-BF88-4F6D-A690-D070EF89E21B}" srcOrd="1" destOrd="0" presId="urn:microsoft.com/office/officeart/2005/8/layout/orgChart1"/>
    <dgm:cxn modelId="{E3C8FC02-7423-4C25-AD52-A72E021AC138}" type="presParOf" srcId="{7E2C26ED-D53E-409D-B418-9A0444A61410}" destId="{454BBC3A-5645-4C33-B386-F3A1AC1D643C}" srcOrd="1" destOrd="0" presId="urn:microsoft.com/office/officeart/2005/8/layout/orgChart1"/>
    <dgm:cxn modelId="{8982780D-F1B3-4859-A918-8B56652B5D57}" type="presParOf" srcId="{454BBC3A-5645-4C33-B386-F3A1AC1D643C}" destId="{576F7C11-C6B4-4053-AEB0-EDCC591893F2}" srcOrd="0" destOrd="0" presId="urn:microsoft.com/office/officeart/2005/8/layout/orgChart1"/>
    <dgm:cxn modelId="{FA26FF1D-DEBE-4C61-AD5D-BBC56C59942B}" type="presParOf" srcId="{454BBC3A-5645-4C33-B386-F3A1AC1D643C}" destId="{4BB9A38B-42BE-4498-9865-C7BA3E2844FF}" srcOrd="1" destOrd="0" presId="urn:microsoft.com/office/officeart/2005/8/layout/orgChart1"/>
    <dgm:cxn modelId="{7CB79B51-EC0F-4D92-9C9E-697E7E90EF41}" type="presParOf" srcId="{4BB9A38B-42BE-4498-9865-C7BA3E2844FF}" destId="{76E5F2A4-DF94-456D-AD07-0AB28F5F7058}" srcOrd="0" destOrd="0" presId="urn:microsoft.com/office/officeart/2005/8/layout/orgChart1"/>
    <dgm:cxn modelId="{A9265B8D-94C1-4B6D-9205-9E56AE01A90B}" type="presParOf" srcId="{76E5F2A4-DF94-456D-AD07-0AB28F5F7058}" destId="{557F8555-F3B4-46D0-B7A8-4F63844C6449}" srcOrd="0" destOrd="0" presId="urn:microsoft.com/office/officeart/2005/8/layout/orgChart1"/>
    <dgm:cxn modelId="{CA03E6B5-A31D-4990-8213-493C021FED72}" type="presParOf" srcId="{76E5F2A4-DF94-456D-AD07-0AB28F5F7058}" destId="{1375AD1F-01F1-44B3-84E8-9851A017306B}" srcOrd="1" destOrd="0" presId="urn:microsoft.com/office/officeart/2005/8/layout/orgChart1"/>
    <dgm:cxn modelId="{D6491A0F-94CA-4210-8C75-5507C3DBF0B4}" type="presParOf" srcId="{4BB9A38B-42BE-4498-9865-C7BA3E2844FF}" destId="{AA06A5BB-080E-4774-B590-DC8054109127}" srcOrd="1" destOrd="0" presId="urn:microsoft.com/office/officeart/2005/8/layout/orgChart1"/>
    <dgm:cxn modelId="{471ED7E1-147A-4C8B-9CD1-404CB7908562}" type="presParOf" srcId="{4BB9A38B-42BE-4498-9865-C7BA3E2844FF}" destId="{8F7958F9-DB82-46F7-AC22-BD8D19D7C64D}" srcOrd="2" destOrd="0" presId="urn:microsoft.com/office/officeart/2005/8/layout/orgChart1"/>
    <dgm:cxn modelId="{9B78DC57-66BA-4388-8013-A76DBA70ED4C}" type="presParOf" srcId="{454BBC3A-5645-4C33-B386-F3A1AC1D643C}" destId="{DFB09D41-33B1-47A7-921F-193331BAB5EE}" srcOrd="2" destOrd="0" presId="urn:microsoft.com/office/officeart/2005/8/layout/orgChart1"/>
    <dgm:cxn modelId="{ED47D5F6-8A9F-4D32-9A98-B5622728E7BB}" type="presParOf" srcId="{454BBC3A-5645-4C33-B386-F3A1AC1D643C}" destId="{2EC3F276-F6CF-4BE2-84B8-1FC246AE67D5}" srcOrd="3" destOrd="0" presId="urn:microsoft.com/office/officeart/2005/8/layout/orgChart1"/>
    <dgm:cxn modelId="{2636AED9-7F3A-4BC2-975B-D3E0103D300C}" type="presParOf" srcId="{2EC3F276-F6CF-4BE2-84B8-1FC246AE67D5}" destId="{D3E77E8C-359A-4B09-A2B3-560A8873AD28}" srcOrd="0" destOrd="0" presId="urn:microsoft.com/office/officeart/2005/8/layout/orgChart1"/>
    <dgm:cxn modelId="{9F71241B-2A32-404B-A56B-78A2AC834948}" type="presParOf" srcId="{D3E77E8C-359A-4B09-A2B3-560A8873AD28}" destId="{C7DAED8D-A687-46CF-9834-B22E32D1DAEF}" srcOrd="0" destOrd="0" presId="urn:microsoft.com/office/officeart/2005/8/layout/orgChart1"/>
    <dgm:cxn modelId="{F9AC6A67-D98E-4D80-BFAC-8983422677A4}" type="presParOf" srcId="{D3E77E8C-359A-4B09-A2B3-560A8873AD28}" destId="{40B73506-9B89-4418-88B4-75AB47D5DFA1}" srcOrd="1" destOrd="0" presId="urn:microsoft.com/office/officeart/2005/8/layout/orgChart1"/>
    <dgm:cxn modelId="{F261652D-86BD-4A7F-AC83-90188BA4D345}" type="presParOf" srcId="{2EC3F276-F6CF-4BE2-84B8-1FC246AE67D5}" destId="{FC9CE2E1-2B8A-4A64-A6AF-0D00D3C98D13}" srcOrd="1" destOrd="0" presId="urn:microsoft.com/office/officeart/2005/8/layout/orgChart1"/>
    <dgm:cxn modelId="{17DE6BE0-F5DA-4DA4-9C15-BAF3D2C3D238}" type="presParOf" srcId="{2EC3F276-F6CF-4BE2-84B8-1FC246AE67D5}" destId="{2CC9DA9F-11A4-4C36-B876-87F40188E3C4}" srcOrd="2" destOrd="0" presId="urn:microsoft.com/office/officeart/2005/8/layout/orgChart1"/>
    <dgm:cxn modelId="{22CFCD29-45DB-4921-8B5C-1F56FF6354A4}" type="presParOf" srcId="{454BBC3A-5645-4C33-B386-F3A1AC1D643C}" destId="{5B7379CA-DBBC-45C7-9382-56DDD631C272}" srcOrd="4" destOrd="0" presId="urn:microsoft.com/office/officeart/2005/8/layout/orgChart1"/>
    <dgm:cxn modelId="{42603C50-CAF0-43CC-8672-C366AC730967}" type="presParOf" srcId="{454BBC3A-5645-4C33-B386-F3A1AC1D643C}" destId="{700F15A9-924D-4DEE-96EB-3E1119940CB3}" srcOrd="5" destOrd="0" presId="urn:microsoft.com/office/officeart/2005/8/layout/orgChart1"/>
    <dgm:cxn modelId="{1C2DAE17-CC2B-43AD-94A3-6D7C7DD34AC8}" type="presParOf" srcId="{700F15A9-924D-4DEE-96EB-3E1119940CB3}" destId="{66B46BF7-B90B-40A0-96E6-3BF620379887}" srcOrd="0" destOrd="0" presId="urn:microsoft.com/office/officeart/2005/8/layout/orgChart1"/>
    <dgm:cxn modelId="{C1147045-C466-4AE1-B1DB-188B509B24A2}" type="presParOf" srcId="{66B46BF7-B90B-40A0-96E6-3BF620379887}" destId="{FA7153AE-F733-474C-A65F-B25567A54DB2}" srcOrd="0" destOrd="0" presId="urn:microsoft.com/office/officeart/2005/8/layout/orgChart1"/>
    <dgm:cxn modelId="{A8316FB1-FDF9-40BE-B1C2-C8CDE7AA6B08}" type="presParOf" srcId="{66B46BF7-B90B-40A0-96E6-3BF620379887}" destId="{1E4630E2-07D4-4466-926E-DCBA68ECF2D5}" srcOrd="1" destOrd="0" presId="urn:microsoft.com/office/officeart/2005/8/layout/orgChart1"/>
    <dgm:cxn modelId="{578F3B79-765B-45EA-9857-4847B7E970A4}" type="presParOf" srcId="{700F15A9-924D-4DEE-96EB-3E1119940CB3}" destId="{0693AE11-BDF0-430B-9874-C3C1FA58657D}" srcOrd="1" destOrd="0" presId="urn:microsoft.com/office/officeart/2005/8/layout/orgChart1"/>
    <dgm:cxn modelId="{264F9009-79B4-4F79-B230-BDA54FBFA147}" type="presParOf" srcId="{700F15A9-924D-4DEE-96EB-3E1119940CB3}" destId="{D125DEBD-468A-4234-987E-F81767FFCA0C}" srcOrd="2" destOrd="0" presId="urn:microsoft.com/office/officeart/2005/8/layout/orgChart1"/>
    <dgm:cxn modelId="{6C2632FE-1719-4150-BEA1-59B667D0E867}" type="presParOf" srcId="{7E2C26ED-D53E-409D-B418-9A0444A61410}" destId="{8EA80595-5C0F-4531-901E-CE8F0105BA20}" srcOrd="2" destOrd="0" presId="urn:microsoft.com/office/officeart/2005/8/layout/orgChart1"/>
    <dgm:cxn modelId="{CCEF9189-53A4-4A38-B58B-99061F9A2D78}" type="presParOf" srcId="{8DECD481-5AA8-4E2B-9900-C1A2F5C70985}" destId="{7C8FA330-8275-4053-9EE3-574B4BC8E13E}" srcOrd="4" destOrd="0" presId="urn:microsoft.com/office/officeart/2005/8/layout/orgChart1"/>
    <dgm:cxn modelId="{2C74A43A-6000-4B6F-97B8-74DD683CD010}" type="presParOf" srcId="{8DECD481-5AA8-4E2B-9900-C1A2F5C70985}" destId="{330C8F6C-B16B-4148-97FE-7C8AEBE31A5B}" srcOrd="5" destOrd="0" presId="urn:microsoft.com/office/officeart/2005/8/layout/orgChart1"/>
    <dgm:cxn modelId="{358CC12F-FC8E-41AE-B140-6032EF732F54}" type="presParOf" srcId="{330C8F6C-B16B-4148-97FE-7C8AEBE31A5B}" destId="{C8FA7892-F7EC-4C41-B7F7-350B7DBDDD55}" srcOrd="0" destOrd="0" presId="urn:microsoft.com/office/officeart/2005/8/layout/orgChart1"/>
    <dgm:cxn modelId="{8D864EA7-4906-4FDB-9D88-92F87E10461F}" type="presParOf" srcId="{C8FA7892-F7EC-4C41-B7F7-350B7DBDDD55}" destId="{001DEEA3-D9C7-42EF-AA39-099BF9476032}" srcOrd="0" destOrd="0" presId="urn:microsoft.com/office/officeart/2005/8/layout/orgChart1"/>
    <dgm:cxn modelId="{A87C355E-D8E3-4098-84F9-25F817603076}" type="presParOf" srcId="{C8FA7892-F7EC-4C41-B7F7-350B7DBDDD55}" destId="{AA0CE537-C656-48D0-9733-5CEE8520142F}" srcOrd="1" destOrd="0" presId="urn:microsoft.com/office/officeart/2005/8/layout/orgChart1"/>
    <dgm:cxn modelId="{73281759-82ED-4D01-84EF-63CAC2A883D7}" type="presParOf" srcId="{330C8F6C-B16B-4148-97FE-7C8AEBE31A5B}" destId="{453927CB-2DF6-42BC-B9A8-0936E4082325}" srcOrd="1" destOrd="0" presId="urn:microsoft.com/office/officeart/2005/8/layout/orgChart1"/>
    <dgm:cxn modelId="{E0DA4B23-9AF8-4629-9533-AF5F96E82D2E}" type="presParOf" srcId="{453927CB-2DF6-42BC-B9A8-0936E4082325}" destId="{6D018181-0455-4B36-B7AA-B674B9BD1D79}" srcOrd="0" destOrd="0" presId="urn:microsoft.com/office/officeart/2005/8/layout/orgChart1"/>
    <dgm:cxn modelId="{A21A7F88-4D7A-4349-B319-6C992818C698}" type="presParOf" srcId="{453927CB-2DF6-42BC-B9A8-0936E4082325}" destId="{642E6928-52C8-4889-9523-C42E3B6F4AB1}" srcOrd="1" destOrd="0" presId="urn:microsoft.com/office/officeart/2005/8/layout/orgChart1"/>
    <dgm:cxn modelId="{DB53ED14-FB70-4A95-8DE2-AF2C632E90BC}" type="presParOf" srcId="{642E6928-52C8-4889-9523-C42E3B6F4AB1}" destId="{4D0D5BEB-9DA4-49D8-AA20-076678DF571A}" srcOrd="0" destOrd="0" presId="urn:microsoft.com/office/officeart/2005/8/layout/orgChart1"/>
    <dgm:cxn modelId="{22A6846C-55DC-4814-8366-19AC3D463698}" type="presParOf" srcId="{4D0D5BEB-9DA4-49D8-AA20-076678DF571A}" destId="{AC13FF0F-277B-4B01-A69B-CD73B4C9098F}" srcOrd="0" destOrd="0" presId="urn:microsoft.com/office/officeart/2005/8/layout/orgChart1"/>
    <dgm:cxn modelId="{2F9A9A36-3D85-4690-BE12-E942039449C2}" type="presParOf" srcId="{4D0D5BEB-9DA4-49D8-AA20-076678DF571A}" destId="{E4080DDF-C1BB-4084-8E37-903DC1249C17}" srcOrd="1" destOrd="0" presId="urn:microsoft.com/office/officeart/2005/8/layout/orgChart1"/>
    <dgm:cxn modelId="{3A83D963-0BB5-4A3E-964C-72C07681A36E}" type="presParOf" srcId="{642E6928-52C8-4889-9523-C42E3B6F4AB1}" destId="{BADF5A84-A657-49A5-AB98-4757A923F5D4}" srcOrd="1" destOrd="0" presId="urn:microsoft.com/office/officeart/2005/8/layout/orgChart1"/>
    <dgm:cxn modelId="{C60B4D4D-EE54-4D33-8838-9D2FF49505BB}" type="presParOf" srcId="{642E6928-52C8-4889-9523-C42E3B6F4AB1}" destId="{D6851F6B-DCB5-4DB1-9409-33AE940CAD64}" srcOrd="2" destOrd="0" presId="urn:microsoft.com/office/officeart/2005/8/layout/orgChart1"/>
    <dgm:cxn modelId="{3BA84CA9-357F-450F-A918-F127C953F333}" type="presParOf" srcId="{453927CB-2DF6-42BC-B9A8-0936E4082325}" destId="{6B5A90EC-499A-4D56-AF7A-757998494E8A}" srcOrd="2" destOrd="0" presId="urn:microsoft.com/office/officeart/2005/8/layout/orgChart1"/>
    <dgm:cxn modelId="{0C1DF795-02C2-445A-9B5B-FE7246D2EF83}" type="presParOf" srcId="{453927CB-2DF6-42BC-B9A8-0936E4082325}" destId="{41661A36-BE5A-4AD7-81EC-4E89DF9E1523}" srcOrd="3" destOrd="0" presId="urn:microsoft.com/office/officeart/2005/8/layout/orgChart1"/>
    <dgm:cxn modelId="{5257B8D5-91D6-44FB-AE50-A05A108B93B2}" type="presParOf" srcId="{41661A36-BE5A-4AD7-81EC-4E89DF9E1523}" destId="{AF9D5F52-B2A7-4425-8CBE-D9A428B1C9CF}" srcOrd="0" destOrd="0" presId="urn:microsoft.com/office/officeart/2005/8/layout/orgChart1"/>
    <dgm:cxn modelId="{0FBCC4C7-E276-4B7C-AB8A-2E715A00EAF5}" type="presParOf" srcId="{AF9D5F52-B2A7-4425-8CBE-D9A428B1C9CF}" destId="{B3C6BC49-6D61-4889-B14F-82C1548CC2AC}" srcOrd="0" destOrd="0" presId="urn:microsoft.com/office/officeart/2005/8/layout/orgChart1"/>
    <dgm:cxn modelId="{D5DDC033-3FC2-497D-BB31-113F7B87F1E6}" type="presParOf" srcId="{AF9D5F52-B2A7-4425-8CBE-D9A428B1C9CF}" destId="{54B29158-1ACE-4797-B679-A778D4C91FE0}" srcOrd="1" destOrd="0" presId="urn:microsoft.com/office/officeart/2005/8/layout/orgChart1"/>
    <dgm:cxn modelId="{3B7D7C3D-0E35-4CE5-8B81-34DF1DEEFB43}" type="presParOf" srcId="{41661A36-BE5A-4AD7-81EC-4E89DF9E1523}" destId="{A44E19FE-1510-4DA9-8C98-DDE3DCCC4CE5}" srcOrd="1" destOrd="0" presId="urn:microsoft.com/office/officeart/2005/8/layout/orgChart1"/>
    <dgm:cxn modelId="{B8E7AD9F-21F4-4589-BE4C-1F99D5FD5E87}" type="presParOf" srcId="{41661A36-BE5A-4AD7-81EC-4E89DF9E1523}" destId="{FA6607DF-2FFB-4F8F-8BB4-D1B3619AAFE4}" srcOrd="2" destOrd="0" presId="urn:microsoft.com/office/officeart/2005/8/layout/orgChart1"/>
    <dgm:cxn modelId="{6CF5AE5D-8142-436A-A321-42C5FBAF4D15}" type="presParOf" srcId="{330C8F6C-B16B-4148-97FE-7C8AEBE31A5B}" destId="{EFA5388E-CB9A-41A3-9636-13A402C2A0DD}" srcOrd="2" destOrd="0" presId="urn:microsoft.com/office/officeart/2005/8/layout/orgChart1"/>
    <dgm:cxn modelId="{985DBC99-586B-4744-AA7D-1FBCEBB34520}" type="presParOf" srcId="{20C6CABC-1FE8-4CED-8C8F-C9A6B736D75C}" destId="{35F65A13-70F5-47D6-95D3-353C805B4084}" srcOrd="2" destOrd="0" presId="urn:microsoft.com/office/officeart/2005/8/layout/orgChart1"/>
    <dgm:cxn modelId="{77BC5141-8456-4CAD-91B4-35E1CEA5D4B5}" type="presParOf" srcId="{35F65A13-70F5-47D6-95D3-353C805B4084}" destId="{91B4BCDC-0CA2-4C93-A34D-D2DB5F0B8A2E}" srcOrd="0" destOrd="0" presId="urn:microsoft.com/office/officeart/2005/8/layout/orgChart1"/>
    <dgm:cxn modelId="{A92E5618-FE66-407B-B8F1-DCAB63870260}" type="presParOf" srcId="{35F65A13-70F5-47D6-95D3-353C805B4084}" destId="{3DCF5BC7-793E-4BA2-A79D-18C61A522696}" srcOrd="1" destOrd="0" presId="urn:microsoft.com/office/officeart/2005/8/layout/orgChart1"/>
    <dgm:cxn modelId="{68F09C2E-B634-4ACF-B710-7C00E310F79C}" type="presParOf" srcId="{3DCF5BC7-793E-4BA2-A79D-18C61A522696}" destId="{11C166B4-4076-4E56-9361-B37568048D37}" srcOrd="0" destOrd="0" presId="urn:microsoft.com/office/officeart/2005/8/layout/orgChart1"/>
    <dgm:cxn modelId="{0AAD2B77-BB3E-4C7A-9D56-1DC7A7AA4FD2}" type="presParOf" srcId="{11C166B4-4076-4E56-9361-B37568048D37}" destId="{78D86F17-6CB4-49F1-BF89-A1D1E89066BF}" srcOrd="0" destOrd="0" presId="urn:microsoft.com/office/officeart/2005/8/layout/orgChart1"/>
    <dgm:cxn modelId="{E952CC34-76B2-4F0E-87C2-3B1734DC3279}" type="presParOf" srcId="{11C166B4-4076-4E56-9361-B37568048D37}" destId="{E156137D-FF2E-4536-962F-2043C3735D7E}" srcOrd="1" destOrd="0" presId="urn:microsoft.com/office/officeart/2005/8/layout/orgChart1"/>
    <dgm:cxn modelId="{3B0F6D14-E059-4022-9067-6628CB0F42F4}" type="presParOf" srcId="{3DCF5BC7-793E-4BA2-A79D-18C61A522696}" destId="{3D8094C6-99B4-4FAA-86B1-4D0F2C9B46D1}" srcOrd="1" destOrd="0" presId="urn:microsoft.com/office/officeart/2005/8/layout/orgChart1"/>
    <dgm:cxn modelId="{BEF31BF5-ED67-478E-98CF-D7008D6D9EF7}" type="presParOf" srcId="{3DCF5BC7-793E-4BA2-A79D-18C61A522696}" destId="{7E6F008C-BE92-4AAB-9E90-66D3D795F4C8}" srcOrd="2" destOrd="0" presId="urn:microsoft.com/office/officeart/2005/8/layout/orgChart1"/>
    <dgm:cxn modelId="{68C1C733-D16F-40F7-8AE5-F1B2B9B84F09}" type="presParOf" srcId="{35F65A13-70F5-47D6-95D3-353C805B4084}" destId="{7B20F021-D709-47BA-9D60-CAEF1A620D0A}" srcOrd="2" destOrd="0" presId="urn:microsoft.com/office/officeart/2005/8/layout/orgChart1"/>
    <dgm:cxn modelId="{6E3526BD-2EAE-4A3A-AE59-09FC7559835A}" type="presParOf" srcId="{35F65A13-70F5-47D6-95D3-353C805B4084}" destId="{F0A2DCFC-AA25-444C-AA5A-49E371782648}" srcOrd="3" destOrd="0" presId="urn:microsoft.com/office/officeart/2005/8/layout/orgChart1"/>
    <dgm:cxn modelId="{6351F382-27CA-4456-B65B-9B55ADF214D1}" type="presParOf" srcId="{F0A2DCFC-AA25-444C-AA5A-49E371782648}" destId="{CD5E76A8-4A3E-42F7-807E-52E5AE98209E}" srcOrd="0" destOrd="0" presId="urn:microsoft.com/office/officeart/2005/8/layout/orgChart1"/>
    <dgm:cxn modelId="{C1A2A362-ABD8-4DD9-BF7E-0E882633408B}" type="presParOf" srcId="{CD5E76A8-4A3E-42F7-807E-52E5AE98209E}" destId="{3AF4A933-3333-4EFC-BE4E-01E5931C404C}" srcOrd="0" destOrd="0" presId="urn:microsoft.com/office/officeart/2005/8/layout/orgChart1"/>
    <dgm:cxn modelId="{622A85F3-63F4-4739-8DB8-2F6FB2199299}" type="presParOf" srcId="{CD5E76A8-4A3E-42F7-807E-52E5AE98209E}" destId="{797EDE1E-9F34-4D02-9813-A33A09D1C68B}" srcOrd="1" destOrd="0" presId="urn:microsoft.com/office/officeart/2005/8/layout/orgChart1"/>
    <dgm:cxn modelId="{0F5001C0-2B8C-4E4F-A171-E520BF1B91E8}" type="presParOf" srcId="{F0A2DCFC-AA25-444C-AA5A-49E371782648}" destId="{5D989088-C93F-49C9-9EA2-9D1D3499F307}" srcOrd="1" destOrd="0" presId="urn:microsoft.com/office/officeart/2005/8/layout/orgChart1"/>
    <dgm:cxn modelId="{379CF9E1-A601-4157-A8F2-CBBF807F928C}" type="presParOf" srcId="{F0A2DCFC-AA25-444C-AA5A-49E371782648}" destId="{575F21BD-8A49-4919-8FD9-7499EEADC611}" srcOrd="2" destOrd="0" presId="urn:microsoft.com/office/officeart/2005/8/layout/orgChart1"/>
    <dgm:cxn modelId="{A85ACAE5-1BB4-4DD8-A55B-08475FD4A3F3}" type="presParOf" srcId="{35F65A13-70F5-47D6-95D3-353C805B4084}" destId="{ABB35277-34FD-4B5B-98A7-E056A2F15E3A}" srcOrd="4" destOrd="0" presId="urn:microsoft.com/office/officeart/2005/8/layout/orgChart1"/>
    <dgm:cxn modelId="{748EB8D0-866C-4C27-9D82-9EE7A7D8074B}" type="presParOf" srcId="{35F65A13-70F5-47D6-95D3-353C805B4084}" destId="{AD26782B-8729-4704-B77C-6E0C2AECB564}" srcOrd="5" destOrd="0" presId="urn:microsoft.com/office/officeart/2005/8/layout/orgChart1"/>
    <dgm:cxn modelId="{991A4320-CB22-4AC5-A6CF-171825FF3A71}" type="presParOf" srcId="{AD26782B-8729-4704-B77C-6E0C2AECB564}" destId="{84E6A0DF-1A2B-4A76-BBB1-75A6BBCA834F}" srcOrd="0" destOrd="0" presId="urn:microsoft.com/office/officeart/2005/8/layout/orgChart1"/>
    <dgm:cxn modelId="{D17F78EA-869E-4D84-9C6D-4A4DDE247D54}" type="presParOf" srcId="{84E6A0DF-1A2B-4A76-BBB1-75A6BBCA834F}" destId="{2CA025BD-05C0-4A08-AB01-F47D5A51202F}" srcOrd="0" destOrd="0" presId="urn:microsoft.com/office/officeart/2005/8/layout/orgChart1"/>
    <dgm:cxn modelId="{0FC3E2F6-5F67-4981-BE0E-ED9714E3A636}" type="presParOf" srcId="{84E6A0DF-1A2B-4A76-BBB1-75A6BBCA834F}" destId="{B925C1AE-88A6-4FF2-B173-0C38149AF25A}" srcOrd="1" destOrd="0" presId="urn:microsoft.com/office/officeart/2005/8/layout/orgChart1"/>
    <dgm:cxn modelId="{A2C4CCB1-AAEE-4DD0-899E-A2918198EC8D}" type="presParOf" srcId="{AD26782B-8729-4704-B77C-6E0C2AECB564}" destId="{70E40C25-A91C-4848-96C8-14BEF15D2E58}" srcOrd="1" destOrd="0" presId="urn:microsoft.com/office/officeart/2005/8/layout/orgChart1"/>
    <dgm:cxn modelId="{3EDEC752-0E5D-4910-8C1E-F029D5624282}" type="presParOf" srcId="{AD26782B-8729-4704-B77C-6E0C2AECB564}" destId="{BFD8C420-7F11-4073-82CF-37688EB5EE5A}" srcOrd="2" destOrd="0" presId="urn:microsoft.com/office/officeart/2005/8/layout/orgChart1"/>
  </dgm:cxnLst>
  <dgm:bg>
    <a:noFill/>
  </dgm:bg>
  <dgm:whole>
    <a:ln w="381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35277-34FD-4B5B-98A7-E056A2F15E3A}">
      <dsp:nvSpPr>
        <dsp:cNvPr id="0" name=""/>
        <dsp:cNvSpPr/>
      </dsp:nvSpPr>
      <dsp:spPr>
        <a:xfrm>
          <a:off x="3807150" y="1144875"/>
          <a:ext cx="362925" cy="928513"/>
        </a:xfrm>
        <a:custGeom>
          <a:avLst/>
          <a:gdLst/>
          <a:ahLst/>
          <a:cxnLst/>
          <a:rect l="0" t="0" r="0" b="0"/>
          <a:pathLst>
            <a:path>
              <a:moveTo>
                <a:pt x="362925" y="0"/>
              </a:moveTo>
              <a:lnTo>
                <a:pt x="362925" y="928513"/>
              </a:lnTo>
              <a:lnTo>
                <a:pt x="0" y="928513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0F021-D709-47BA-9D60-CAEF1A620D0A}">
      <dsp:nvSpPr>
        <dsp:cNvPr id="0" name=""/>
        <dsp:cNvSpPr/>
      </dsp:nvSpPr>
      <dsp:spPr>
        <a:xfrm>
          <a:off x="4170076" y="1144875"/>
          <a:ext cx="548100" cy="568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8471"/>
              </a:lnTo>
              <a:lnTo>
                <a:pt x="548100" y="568471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B4BCDC-0CA2-4C93-A34D-D2DB5F0B8A2E}">
      <dsp:nvSpPr>
        <dsp:cNvPr id="0" name=""/>
        <dsp:cNvSpPr/>
      </dsp:nvSpPr>
      <dsp:spPr>
        <a:xfrm>
          <a:off x="3826118" y="1144875"/>
          <a:ext cx="343957" cy="330442"/>
        </a:xfrm>
        <a:custGeom>
          <a:avLst/>
          <a:gdLst/>
          <a:ahLst/>
          <a:cxnLst/>
          <a:rect l="0" t="0" r="0" b="0"/>
          <a:pathLst>
            <a:path>
              <a:moveTo>
                <a:pt x="343957" y="0"/>
              </a:moveTo>
              <a:lnTo>
                <a:pt x="343957" y="330442"/>
              </a:lnTo>
              <a:lnTo>
                <a:pt x="0" y="330442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5A90EC-499A-4D56-AF7A-757998494E8A}">
      <dsp:nvSpPr>
        <dsp:cNvPr id="0" name=""/>
        <dsp:cNvSpPr/>
      </dsp:nvSpPr>
      <dsp:spPr>
        <a:xfrm>
          <a:off x="5990887" y="3122035"/>
          <a:ext cx="237115" cy="1179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9173"/>
              </a:lnTo>
              <a:lnTo>
                <a:pt x="237115" y="1179173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018181-0455-4B36-B7AA-B674B9BD1D79}">
      <dsp:nvSpPr>
        <dsp:cNvPr id="0" name=""/>
        <dsp:cNvSpPr/>
      </dsp:nvSpPr>
      <dsp:spPr>
        <a:xfrm>
          <a:off x="5990887" y="3122035"/>
          <a:ext cx="237115" cy="459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9170"/>
              </a:lnTo>
              <a:lnTo>
                <a:pt x="237115" y="459170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FA330-8275-4053-9EE3-574B4BC8E13E}">
      <dsp:nvSpPr>
        <dsp:cNvPr id="0" name=""/>
        <dsp:cNvSpPr/>
      </dsp:nvSpPr>
      <dsp:spPr>
        <a:xfrm>
          <a:off x="4170076" y="1144875"/>
          <a:ext cx="2879212" cy="1430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5022"/>
              </a:lnTo>
              <a:lnTo>
                <a:pt x="2879212" y="1335022"/>
              </a:lnTo>
              <a:lnTo>
                <a:pt x="2879212" y="1430680"/>
              </a:lnTo>
            </a:path>
          </a:pathLst>
        </a:custGeom>
        <a:noFill/>
        <a:ln w="635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379CA-DBBC-45C7-9382-56DDD631C272}">
      <dsp:nvSpPr>
        <dsp:cNvPr id="0" name=""/>
        <dsp:cNvSpPr/>
      </dsp:nvSpPr>
      <dsp:spPr>
        <a:xfrm>
          <a:off x="3112420" y="3122754"/>
          <a:ext cx="236787" cy="458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168"/>
              </a:lnTo>
              <a:lnTo>
                <a:pt x="236787" y="458168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B09D41-33B1-47A7-921F-193331BAB5EE}">
      <dsp:nvSpPr>
        <dsp:cNvPr id="0" name=""/>
        <dsp:cNvSpPr/>
      </dsp:nvSpPr>
      <dsp:spPr>
        <a:xfrm>
          <a:off x="3112420" y="3122754"/>
          <a:ext cx="236787" cy="1178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8453"/>
              </a:lnTo>
              <a:lnTo>
                <a:pt x="236787" y="117845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6F7C11-C6B4-4053-AEB0-EDCC591893F2}">
      <dsp:nvSpPr>
        <dsp:cNvPr id="0" name=""/>
        <dsp:cNvSpPr/>
      </dsp:nvSpPr>
      <dsp:spPr>
        <a:xfrm>
          <a:off x="3112420" y="3122754"/>
          <a:ext cx="236787" cy="1898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8168"/>
              </a:lnTo>
              <a:lnTo>
                <a:pt x="236787" y="1898168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3327D-2C80-4367-9D90-E1CBA36F488B}">
      <dsp:nvSpPr>
        <dsp:cNvPr id="0" name=""/>
        <dsp:cNvSpPr/>
      </dsp:nvSpPr>
      <dsp:spPr>
        <a:xfrm>
          <a:off x="4124356" y="1144875"/>
          <a:ext cx="91440" cy="14306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35022"/>
              </a:lnTo>
              <a:lnTo>
                <a:pt x="45929" y="1335022"/>
              </a:lnTo>
              <a:lnTo>
                <a:pt x="45929" y="1430680"/>
              </a:lnTo>
            </a:path>
          </a:pathLst>
        </a:custGeom>
        <a:noFill/>
        <a:ln w="635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E971CF-BDA7-4DB2-B6CF-AB0DA581F161}">
      <dsp:nvSpPr>
        <dsp:cNvPr id="0" name=""/>
        <dsp:cNvSpPr/>
      </dsp:nvSpPr>
      <dsp:spPr>
        <a:xfrm>
          <a:off x="302094" y="3122754"/>
          <a:ext cx="165903" cy="459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9303"/>
              </a:lnTo>
              <a:lnTo>
                <a:pt x="165903" y="459303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53D1E-0C6F-4964-9D6E-105F9D47D91A}">
      <dsp:nvSpPr>
        <dsp:cNvPr id="0" name=""/>
        <dsp:cNvSpPr/>
      </dsp:nvSpPr>
      <dsp:spPr>
        <a:xfrm>
          <a:off x="1359846" y="1144875"/>
          <a:ext cx="2810229" cy="1430680"/>
        </a:xfrm>
        <a:custGeom>
          <a:avLst/>
          <a:gdLst/>
          <a:ahLst/>
          <a:cxnLst/>
          <a:rect l="0" t="0" r="0" b="0"/>
          <a:pathLst>
            <a:path>
              <a:moveTo>
                <a:pt x="2810229" y="0"/>
              </a:moveTo>
              <a:lnTo>
                <a:pt x="2810229" y="1335022"/>
              </a:lnTo>
              <a:lnTo>
                <a:pt x="0" y="1335022"/>
              </a:lnTo>
              <a:lnTo>
                <a:pt x="0" y="1430680"/>
              </a:lnTo>
            </a:path>
          </a:pathLst>
        </a:custGeom>
        <a:noFill/>
        <a:ln w="635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7F5D5B-B240-4C77-A2BF-68114C35F912}">
      <dsp:nvSpPr>
        <dsp:cNvPr id="0" name=""/>
        <dsp:cNvSpPr/>
      </dsp:nvSpPr>
      <dsp:spPr>
        <a:xfrm>
          <a:off x="3072075" y="496876"/>
          <a:ext cx="2196001" cy="647999"/>
        </a:xfrm>
        <a:prstGeom prst="rect">
          <a:avLst/>
        </a:prstGeom>
        <a:solidFill>
          <a:srgbClr val="FF0000"/>
        </a:solidFill>
        <a:ln w="38100" cap="flat" cmpd="sng" algn="ctr">
          <a:solidFill>
            <a:srgbClr val="FFFF00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8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DYREKTOR (1)</a:t>
          </a:r>
        </a:p>
      </dsp:txBody>
      <dsp:txXfrm>
        <a:off x="3072075" y="496876"/>
        <a:ext cx="2196001" cy="647999"/>
      </dsp:txXfrm>
    </dsp:sp>
    <dsp:sp modelId="{81899C14-C1CD-4059-A87B-81D5CFA8BCDD}">
      <dsp:nvSpPr>
        <dsp:cNvPr id="0" name=""/>
        <dsp:cNvSpPr/>
      </dsp:nvSpPr>
      <dsp:spPr>
        <a:xfrm>
          <a:off x="37655" y="2575556"/>
          <a:ext cx="2644381" cy="547198"/>
        </a:xfrm>
        <a:prstGeom prst="rect">
          <a:avLst/>
        </a:prstGeom>
        <a:solidFill>
          <a:srgbClr val="FF0000"/>
        </a:solidFill>
        <a:ln w="38100" cap="flat" cmpd="sng" algn="ctr">
          <a:solidFill>
            <a:srgbClr val="FFFF00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4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GŁÓWNY KSIĘGOWY (1)</a:t>
          </a:r>
        </a:p>
      </dsp:txBody>
      <dsp:txXfrm>
        <a:off x="37655" y="2575556"/>
        <a:ext cx="2644381" cy="547198"/>
      </dsp:txXfrm>
    </dsp:sp>
    <dsp:sp modelId="{B5E9EBB6-FC13-4B01-9225-97B146530F50}">
      <dsp:nvSpPr>
        <dsp:cNvPr id="0" name=""/>
        <dsp:cNvSpPr/>
      </dsp:nvSpPr>
      <dsp:spPr>
        <a:xfrm>
          <a:off x="467997" y="3344457"/>
          <a:ext cx="2516400" cy="475200"/>
        </a:xfrm>
        <a:prstGeom prst="rect">
          <a:avLst/>
        </a:prstGeom>
        <a:solidFill>
          <a:srgbClr val="FF0000"/>
        </a:solidFill>
        <a:ln w="38100" cap="flat" cmpd="sng" algn="ctr">
          <a:solidFill>
            <a:srgbClr val="FFFF00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DZIAŁ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KSIĘGOWO - BUDŻETOWY (6)</a:t>
          </a:r>
        </a:p>
      </dsp:txBody>
      <dsp:txXfrm>
        <a:off x="467997" y="3344457"/>
        <a:ext cx="2516400" cy="475200"/>
      </dsp:txXfrm>
    </dsp:sp>
    <dsp:sp modelId="{A52C3384-B4B3-4CC0-B717-3DD06D826165}">
      <dsp:nvSpPr>
        <dsp:cNvPr id="0" name=""/>
        <dsp:cNvSpPr/>
      </dsp:nvSpPr>
      <dsp:spPr>
        <a:xfrm>
          <a:off x="2847953" y="2575556"/>
          <a:ext cx="2644663" cy="547198"/>
        </a:xfrm>
        <a:prstGeom prst="rect">
          <a:avLst/>
        </a:prstGeom>
        <a:solidFill>
          <a:srgbClr val="FF0000"/>
        </a:solidFill>
        <a:ln w="38100" cap="flat" cmpd="sng" algn="ctr">
          <a:solidFill>
            <a:srgbClr val="FFFF00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4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ZASTĘPCA DYREKTORA (1)</a:t>
          </a:r>
        </a:p>
      </dsp:txBody>
      <dsp:txXfrm>
        <a:off x="2847953" y="2575556"/>
        <a:ext cx="2644663" cy="547198"/>
      </dsp:txXfrm>
    </dsp:sp>
    <dsp:sp modelId="{557F8555-F3B4-46D0-B7A8-4F63844C6449}">
      <dsp:nvSpPr>
        <dsp:cNvPr id="0" name=""/>
        <dsp:cNvSpPr/>
      </dsp:nvSpPr>
      <dsp:spPr>
        <a:xfrm>
          <a:off x="3349207" y="4783323"/>
          <a:ext cx="2516400" cy="475200"/>
        </a:xfrm>
        <a:prstGeom prst="rect">
          <a:avLst/>
        </a:prstGeom>
        <a:solidFill>
          <a:srgbClr val="FF0000"/>
        </a:solidFill>
        <a:ln w="38100" cap="flat" cmpd="sng" algn="ctr">
          <a:solidFill>
            <a:srgbClr val="FFFF00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DZIAŁ</a:t>
          </a: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INFRASTRUKTURY TECHNICZNEJ          I REMONTÓW (4)</a:t>
          </a:r>
        </a:p>
      </dsp:txBody>
      <dsp:txXfrm>
        <a:off x="3349207" y="4783323"/>
        <a:ext cx="2516400" cy="475200"/>
      </dsp:txXfrm>
    </dsp:sp>
    <dsp:sp modelId="{C7DAED8D-A687-46CF-9834-B22E32D1DAEF}">
      <dsp:nvSpPr>
        <dsp:cNvPr id="0" name=""/>
        <dsp:cNvSpPr/>
      </dsp:nvSpPr>
      <dsp:spPr>
        <a:xfrm>
          <a:off x="3349207" y="4063325"/>
          <a:ext cx="2514760" cy="475765"/>
        </a:xfrm>
        <a:prstGeom prst="rect">
          <a:avLst/>
        </a:prstGeom>
        <a:solidFill>
          <a:srgbClr val="FF0000"/>
        </a:solidFill>
        <a:ln w="38100" cap="flat" cmpd="sng" algn="ctr">
          <a:solidFill>
            <a:srgbClr val="FFFF00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444500" rtl="0" eaLnBrk="0" fontAlgn="base" latinLnBrk="0" hangingPunct="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DZIAŁ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BUDOWLANO – INWESTYCYJNY (8)</a:t>
          </a:r>
        </a:p>
      </dsp:txBody>
      <dsp:txXfrm>
        <a:off x="3349207" y="4063325"/>
        <a:ext cx="2514760" cy="475765"/>
      </dsp:txXfrm>
    </dsp:sp>
    <dsp:sp modelId="{FA7153AE-F733-474C-A65F-B25567A54DB2}">
      <dsp:nvSpPr>
        <dsp:cNvPr id="0" name=""/>
        <dsp:cNvSpPr/>
      </dsp:nvSpPr>
      <dsp:spPr>
        <a:xfrm>
          <a:off x="3349207" y="3343323"/>
          <a:ext cx="2516400" cy="475200"/>
        </a:xfrm>
        <a:prstGeom prst="rect">
          <a:avLst/>
        </a:prstGeom>
        <a:solidFill>
          <a:srgbClr val="FF0000"/>
        </a:solidFill>
        <a:ln w="38100" cap="flat" cmpd="sng" algn="ctr">
          <a:solidFill>
            <a:srgbClr val="FFFF00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DZIAŁ</a:t>
          </a: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ZARZĄDZANIA MIENIEM (5)</a:t>
          </a:r>
        </a:p>
      </dsp:txBody>
      <dsp:txXfrm>
        <a:off x="3349207" y="3343323"/>
        <a:ext cx="2516400" cy="475200"/>
      </dsp:txXfrm>
    </dsp:sp>
    <dsp:sp modelId="{001DEEA3-D9C7-42EF-AA39-099BF9476032}">
      <dsp:nvSpPr>
        <dsp:cNvPr id="0" name=""/>
        <dsp:cNvSpPr/>
      </dsp:nvSpPr>
      <dsp:spPr>
        <a:xfrm>
          <a:off x="5726286" y="2575556"/>
          <a:ext cx="2646003" cy="546479"/>
        </a:xfrm>
        <a:prstGeom prst="rect">
          <a:avLst/>
        </a:prstGeom>
        <a:solidFill>
          <a:srgbClr val="FF0000"/>
        </a:solidFill>
        <a:ln w="38100" cap="flat" cmpd="sng" algn="ctr">
          <a:solidFill>
            <a:srgbClr val="FFFF00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4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ZASTĘPCA DYREKTORA  (1)</a:t>
          </a:r>
        </a:p>
      </dsp:txBody>
      <dsp:txXfrm>
        <a:off x="5726286" y="2575556"/>
        <a:ext cx="2646003" cy="546479"/>
      </dsp:txXfrm>
    </dsp:sp>
    <dsp:sp modelId="{AC13FF0F-277B-4B01-A69B-CD73B4C9098F}">
      <dsp:nvSpPr>
        <dsp:cNvPr id="0" name=""/>
        <dsp:cNvSpPr/>
      </dsp:nvSpPr>
      <dsp:spPr>
        <a:xfrm>
          <a:off x="6228002" y="3343323"/>
          <a:ext cx="2514760" cy="475765"/>
        </a:xfrm>
        <a:prstGeom prst="rect">
          <a:avLst/>
        </a:prstGeom>
        <a:solidFill>
          <a:srgbClr val="FF0000"/>
        </a:solidFill>
        <a:ln w="38100" cap="flat" cmpd="sng" algn="ctr">
          <a:solidFill>
            <a:srgbClr val="FFFF00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DZIAŁ</a:t>
          </a: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ADMINISTROWANIA MIENIEM (5)</a:t>
          </a:r>
        </a:p>
      </dsp:txBody>
      <dsp:txXfrm>
        <a:off x="6228002" y="3343323"/>
        <a:ext cx="2514760" cy="475765"/>
      </dsp:txXfrm>
    </dsp:sp>
    <dsp:sp modelId="{B3C6BC49-6D61-4889-B14F-82C1548CC2AC}">
      <dsp:nvSpPr>
        <dsp:cNvPr id="0" name=""/>
        <dsp:cNvSpPr/>
      </dsp:nvSpPr>
      <dsp:spPr>
        <a:xfrm>
          <a:off x="6228002" y="4063325"/>
          <a:ext cx="2514760" cy="475765"/>
        </a:xfrm>
        <a:prstGeom prst="rect">
          <a:avLst/>
        </a:prstGeom>
        <a:solidFill>
          <a:srgbClr val="FF0000"/>
        </a:solidFill>
        <a:ln w="38100" cap="flat" cmpd="sng" algn="ctr">
          <a:solidFill>
            <a:srgbClr val="FFFF00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DZIAŁ</a:t>
          </a: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ADMINISTRACYJNO-GOSPODARCZY (5)</a:t>
          </a:r>
        </a:p>
      </dsp:txBody>
      <dsp:txXfrm>
        <a:off x="6228002" y="4063325"/>
        <a:ext cx="2514760" cy="475765"/>
      </dsp:txXfrm>
    </dsp:sp>
    <dsp:sp modelId="{78D86F17-6CB4-49F1-BF89-A1D1E89066BF}">
      <dsp:nvSpPr>
        <dsp:cNvPr id="0" name=""/>
        <dsp:cNvSpPr/>
      </dsp:nvSpPr>
      <dsp:spPr>
        <a:xfrm>
          <a:off x="1309717" y="1237718"/>
          <a:ext cx="2516400" cy="475200"/>
        </a:xfrm>
        <a:prstGeom prst="rect">
          <a:avLst/>
        </a:prstGeom>
        <a:solidFill>
          <a:srgbClr val="FF0000"/>
        </a:solidFill>
        <a:ln w="38100" cap="flat" cmpd="sng" algn="ctr">
          <a:solidFill>
            <a:srgbClr val="FFFF00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DZIAŁ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PRAWNO – PROCESOWY (8)</a:t>
          </a:r>
        </a:p>
      </dsp:txBody>
      <dsp:txXfrm>
        <a:off x="1309717" y="1237718"/>
        <a:ext cx="2516400" cy="475200"/>
      </dsp:txXfrm>
    </dsp:sp>
    <dsp:sp modelId="{3AF4A933-3333-4EFC-BE4E-01E5931C404C}">
      <dsp:nvSpPr>
        <dsp:cNvPr id="0" name=""/>
        <dsp:cNvSpPr/>
      </dsp:nvSpPr>
      <dsp:spPr>
        <a:xfrm>
          <a:off x="4718176" y="1475746"/>
          <a:ext cx="2516400" cy="475200"/>
        </a:xfrm>
        <a:prstGeom prst="rect">
          <a:avLst/>
        </a:prstGeom>
        <a:solidFill>
          <a:srgbClr val="FF0000"/>
        </a:solidFill>
        <a:ln w="38100" cap="flat" cmpd="sng" algn="ctr">
          <a:solidFill>
            <a:srgbClr val="FFFF00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SAMODZIELNE WIELOOSOBOWE STANOWISKA DS. PRACOWNICZYCH            I ORGANIZACYJNYCH (2)</a:t>
          </a:r>
          <a:endParaRPr lang="pl-PL" sz="1000" kern="1200" dirty="0">
            <a:solidFill>
              <a:schemeClr val="bg1"/>
            </a:solidFill>
          </a:endParaRPr>
        </a:p>
      </dsp:txBody>
      <dsp:txXfrm>
        <a:off x="4718176" y="1475746"/>
        <a:ext cx="2516400" cy="475200"/>
      </dsp:txXfrm>
    </dsp:sp>
    <dsp:sp modelId="{2CA025BD-05C0-4A08-AB01-F47D5A51202F}">
      <dsp:nvSpPr>
        <dsp:cNvPr id="0" name=""/>
        <dsp:cNvSpPr/>
      </dsp:nvSpPr>
      <dsp:spPr>
        <a:xfrm>
          <a:off x="1290749" y="1835789"/>
          <a:ext cx="2516400" cy="475200"/>
        </a:xfrm>
        <a:prstGeom prst="rect">
          <a:avLst/>
        </a:prstGeom>
        <a:solidFill>
          <a:srgbClr val="FF0000"/>
        </a:solidFill>
        <a:ln w="38100" cap="flat" cmpd="sng" algn="ctr">
          <a:solidFill>
            <a:srgbClr val="FFFF00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DZIAŁ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1" lang="pl-PL" sz="1000" b="1" i="0" u="none" strike="noStrike" kern="1200" cap="none" normalizeH="0" baseline="0" dirty="0">
              <a:ln/>
              <a:solidFill>
                <a:schemeClr val="bg1"/>
              </a:solidFill>
              <a:effectLst/>
              <a:latin typeface="Times New Roman" pitchFamily="18" charset="0"/>
            </a:rPr>
            <a:t>PRAWNO </a:t>
          </a:r>
          <a:r>
            <a:rPr kumimoji="1" lang="pl-PL" sz="1000" b="1" i="0" u="none" strike="noStrike" kern="1200" cap="none" normalizeH="0" baseline="0">
              <a:ln/>
              <a:solidFill>
                <a:schemeClr val="bg1"/>
              </a:solidFill>
              <a:effectLst/>
              <a:latin typeface="Times New Roman" pitchFamily="18" charset="0"/>
            </a:rPr>
            <a:t>– SPADKOWY (6)</a:t>
          </a:r>
          <a:endParaRPr lang="pl-PL" sz="1000" kern="1200" dirty="0">
            <a:solidFill>
              <a:schemeClr val="bg1"/>
            </a:solidFill>
          </a:endParaRPr>
        </a:p>
      </dsp:txBody>
      <dsp:txXfrm>
        <a:off x="1290749" y="1835789"/>
        <a:ext cx="2516400" cy="475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706" cy="4964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89" tIns="45745" rIns="91489" bIns="45745" numCol="1" anchor="t" anchorCtr="0" compatLnSpc="1">
            <a:prstTxWarp prst="textNoShape">
              <a:avLst/>
            </a:prstTxWarp>
          </a:bodyPr>
          <a:lstStyle>
            <a:lvl1pPr defTabSz="915511">
              <a:defRPr kumimoji="0" sz="1200"/>
            </a:lvl1pPr>
          </a:lstStyle>
          <a:p>
            <a:pPr>
              <a:defRPr/>
            </a:pPr>
            <a:r>
              <a:rPr lang="pl-PL"/>
              <a:t>pppl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971" y="0"/>
            <a:ext cx="2946705" cy="4964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89" tIns="45745" rIns="91489" bIns="45745" numCol="1" anchor="t" anchorCtr="0" compatLnSpc="1">
            <a:prstTxWarp prst="textNoShape">
              <a:avLst/>
            </a:prstTxWarp>
          </a:bodyPr>
          <a:lstStyle>
            <a:lvl1pPr algn="r" defTabSz="915511">
              <a:defRPr kumimoji="0"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228"/>
            <a:ext cx="2946706" cy="4964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89" tIns="45745" rIns="91489" bIns="45745" numCol="1" anchor="b" anchorCtr="0" compatLnSpc="1">
            <a:prstTxWarp prst="textNoShape">
              <a:avLst/>
            </a:prstTxWarp>
          </a:bodyPr>
          <a:lstStyle>
            <a:lvl1pPr defTabSz="915511">
              <a:defRPr kumimoji="0" sz="1200"/>
            </a:lvl1pPr>
          </a:lstStyle>
          <a:p>
            <a:pPr>
              <a:defRPr/>
            </a:pPr>
            <a:r>
              <a:rPr lang="pl-PL"/>
              <a:t>Tutaj wstaw tytuł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971" y="9430228"/>
            <a:ext cx="2946705" cy="4964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89" tIns="45745" rIns="91489" bIns="45745" numCol="1" anchor="b" anchorCtr="0" compatLnSpc="1">
            <a:prstTxWarp prst="textNoShape">
              <a:avLst/>
            </a:prstTxWarp>
          </a:bodyPr>
          <a:lstStyle>
            <a:lvl1pPr algn="r" defTabSz="915511">
              <a:defRPr kumimoji="0" sz="1200"/>
            </a:lvl1pPr>
          </a:lstStyle>
          <a:p>
            <a:pPr>
              <a:defRPr/>
            </a:pPr>
            <a:fld id="{CF8EDEF3-ABCE-49F1-9C2B-9B4AA781250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706" cy="4964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89" tIns="45745" rIns="91489" bIns="45745" numCol="1" anchor="t" anchorCtr="0" compatLnSpc="1">
            <a:prstTxWarp prst="textNoShape">
              <a:avLst/>
            </a:prstTxWarp>
          </a:bodyPr>
          <a:lstStyle>
            <a:lvl1pPr defTabSz="915511">
              <a:defRPr kumimoji="0"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229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6125"/>
            <a:ext cx="49641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835" y="4715114"/>
            <a:ext cx="4986008" cy="44661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89" tIns="45745" rIns="91489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tekstu z Wzorca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971" y="0"/>
            <a:ext cx="2946705" cy="4964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89" tIns="45745" rIns="91489" bIns="45745" numCol="1" anchor="t" anchorCtr="0" compatLnSpc="1">
            <a:prstTxWarp prst="textNoShape">
              <a:avLst/>
            </a:prstTxWarp>
          </a:bodyPr>
          <a:lstStyle>
            <a:lvl1pPr algn="r" defTabSz="915511">
              <a:defRPr kumimoji="0"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228"/>
            <a:ext cx="2946706" cy="4964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89" tIns="45745" rIns="91489" bIns="45745" numCol="1" anchor="b" anchorCtr="0" compatLnSpc="1">
            <a:prstTxWarp prst="textNoShape">
              <a:avLst/>
            </a:prstTxWarp>
          </a:bodyPr>
          <a:lstStyle>
            <a:lvl1pPr defTabSz="915511">
              <a:defRPr kumimoji="0"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971" y="9430228"/>
            <a:ext cx="2946705" cy="4964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89" tIns="45745" rIns="91489" bIns="45745" numCol="1" anchor="b" anchorCtr="0" compatLnSpc="1">
            <a:prstTxWarp prst="textNoShape">
              <a:avLst/>
            </a:prstTxWarp>
          </a:bodyPr>
          <a:lstStyle>
            <a:lvl1pPr algn="r" defTabSz="915511">
              <a:defRPr kumimoji="0" sz="1200"/>
            </a:lvl1pPr>
          </a:lstStyle>
          <a:p>
            <a:pPr>
              <a:defRPr/>
            </a:pPr>
            <a:fld id="{4C5C21ED-3577-4F28-91A2-E18425B516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Łącznik prosty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5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04047-1444-49F6-B2C4-7AB7B9AC010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183D3-55C6-4051-9388-FC8DA72108A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5210C-8890-4447-A24B-250EF0B0380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pl-PL" noProof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CC14F-2408-4057-9703-79D2E7D363C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5F5D4-95DE-4086-899C-5D240198220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Łącznik prosty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5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8235-62D9-4C80-B6C6-7C7BBADF3A1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C28F9-92BA-4C69-A3ED-24EE9AB65BF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8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07818-907F-4CEB-A48F-279FFFFB475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05D1A-D8A6-41DA-9900-1171F276346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60C37-28B7-4BCC-A999-D44E5722E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Łącznik prosty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8E0A9-927F-421F-BD61-C0502AE81D1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/>
              <a:t>Kliknij ikonę, aby dodać obraz</a:t>
            </a:r>
            <a:endParaRPr lang="en-US" noProof="0" dirty="0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F8374-BF52-462F-8185-4971B956523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/>
          </a:p>
        </p:txBody>
      </p:sp>
      <p:sp>
        <p:nvSpPr>
          <p:cNvPr id="1029" name="Symbol zastępczy tekstu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CF4560F-24F0-4065-896E-D76131062E4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67" r:id="rId4"/>
    <p:sldLayoutId id="2147483773" r:id="rId5"/>
    <p:sldLayoutId id="2147483768" r:id="rId6"/>
    <p:sldLayoutId id="2147483774" r:id="rId7"/>
    <p:sldLayoutId id="2147483775" r:id="rId8"/>
    <p:sldLayoutId id="2147483776" r:id="rId9"/>
    <p:sldLayoutId id="2147483769" r:id="rId10"/>
    <p:sldLayoutId id="2147483777" r:id="rId11"/>
    <p:sldLayoutId id="214748377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13269201"/>
              </p:ext>
            </p:extLst>
          </p:nvPr>
        </p:nvGraphicFramePr>
        <p:xfrm>
          <a:off x="142674" y="1052736"/>
          <a:ext cx="8858312" cy="5696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68" name="Text Box 44"/>
          <p:cNvSpPr txBox="1">
            <a:spLocks noChangeArrowheads="1"/>
          </p:cNvSpPr>
          <p:nvPr/>
        </p:nvSpPr>
        <p:spPr bwMode="auto">
          <a:xfrm>
            <a:off x="467545" y="1052736"/>
            <a:ext cx="2520279" cy="94897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pl-PL" sz="1100" b="1" dirty="0">
                <a:latin typeface="Calibri" panose="020F0502020204030204" pitchFamily="34" charset="0"/>
                <a:cs typeface="Calibri" panose="020F0502020204030204" pitchFamily="34" charset="0"/>
              </a:rPr>
              <a:t>ZATRUDNIENIE W JEDNOSTCE </a:t>
            </a:r>
          </a:p>
          <a:p>
            <a:pPr>
              <a:spcBef>
                <a:spcPts val="0"/>
              </a:spcBef>
            </a:pPr>
            <a:r>
              <a:rPr lang="pl-PL" sz="1100" b="1" dirty="0">
                <a:latin typeface="Calibri" panose="020F0502020204030204" pitchFamily="34" charset="0"/>
                <a:cs typeface="Calibri" panose="020F0502020204030204" pitchFamily="34" charset="0"/>
              </a:rPr>
              <a:t>LIMIT 53 ETATY</a:t>
            </a:r>
          </a:p>
          <a:p>
            <a:pPr>
              <a:spcBef>
                <a:spcPts val="0"/>
              </a:spcBef>
            </a:pPr>
            <a:r>
              <a:rPr lang="pl-PL" sz="1100" b="1" dirty="0">
                <a:latin typeface="Calibri" panose="020F0502020204030204" pitchFamily="34" charset="0"/>
                <a:cs typeface="Calibri" panose="020F0502020204030204" pitchFamily="34" charset="0"/>
              </a:rPr>
              <a:t>D700R70005 GMMW</a:t>
            </a:r>
          </a:p>
          <a:p>
            <a:pPr>
              <a:spcBef>
                <a:spcPts val="0"/>
              </a:spcBef>
            </a:pPr>
            <a:endParaRPr lang="pl-PL" sz="1600" b="1" baseline="300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pl-PL" sz="1800" b="1" baseline="30000" dirty="0">
                <a:solidFill>
                  <a:srgbClr val="00B0F0"/>
                </a:solidFill>
                <a:latin typeface="Calibri" panose="020F0502020204030204" pitchFamily="34" charset="0"/>
                <a:ea typeface="Segoe UI Black" panose="020B0A02040204020203" pitchFamily="34" charset="0"/>
                <a:cs typeface="Calibri" panose="020F0502020204030204" pitchFamily="34" charset="0"/>
              </a:rPr>
              <a:t>stan na VI.2024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0B25B0-6F6A-A0B2-E168-3B2FD980CF3C}"/>
              </a:ext>
            </a:extLst>
          </p:cNvPr>
          <p:cNvSpPr txBox="1"/>
          <p:nvPr/>
        </p:nvSpPr>
        <p:spPr>
          <a:xfrm>
            <a:off x="473151" y="116632"/>
            <a:ext cx="47803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Struktura Organizacyjna</a:t>
            </a:r>
            <a:b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Zarządu Mienia m.st. Warszawy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713858D-26AD-7289-C9AE-16ACD95145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14885" y="140272"/>
            <a:ext cx="1355964" cy="186144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ędrówk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2868</TotalTime>
  <Words>106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Franklin Gothic Book</vt:lpstr>
      <vt:lpstr>Franklin Gothic Medium</vt:lpstr>
      <vt:lpstr>Times New Roman</vt:lpstr>
      <vt:lpstr>Wingdings 2</vt:lpstr>
      <vt:lpstr>Wędrówka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Urząd Miasta Stołecznego Warszawy</dc:title>
  <dc:creator>pppl</dc:creator>
  <cp:lastModifiedBy>Rogalewski Konrad (IT)</cp:lastModifiedBy>
  <cp:revision>275</cp:revision>
  <cp:lastPrinted>2024-06-13T06:28:53Z</cp:lastPrinted>
  <dcterms:created xsi:type="dcterms:W3CDTF">2007-06-20T19:12:31Z</dcterms:created>
  <dcterms:modified xsi:type="dcterms:W3CDTF">2024-06-20T14:13:36Z</dcterms:modified>
</cp:coreProperties>
</file>